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825" autoAdjust="0"/>
    <p:restoredTop sz="94660"/>
  </p:normalViewPr>
  <p:slideViewPr>
    <p:cSldViewPr snapToGrid="0" showGuides="1">
      <p:cViewPr varScale="1">
        <p:scale>
          <a:sx n="77" d="100"/>
          <a:sy n="77" d="100"/>
        </p:scale>
        <p:origin x="72" y="15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3406AA-6F90-4843-A965-0FBA3D2BD0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3127E57-399C-4DD0-A99D-1047310A09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8C18756-2219-401C-BF2C-C33E3F600D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1965B13-41A8-40EB-AF38-39CE0933CE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6983F23-BC95-434A-B836-2711820A0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42804354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8B19F-EB2B-4AE5-9872-A6935FA6B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34F3AE0-2A0B-47CA-B52D-BADDC58D57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A8E1F4C-2CE6-4018-8A44-115A40B87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EE63CD-B3E7-4929-8D41-4A5E7B2F1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3E53AD5-FB55-4CB5-ABB3-675B52657C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84201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706B87C-FB6E-460A-93B0-4BA4610D55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DDC4CC5-3C87-496D-A1A5-E063E16754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45E4BA-861E-4551-9A58-04464F309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058F97-8636-4186-924F-9B6A50A65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6A3EEF-C8B3-487E-8DEA-CCE14C9CB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696998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F1CA7F-28C7-476E-97A2-83FECF7356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A09BE03-F372-4533-8560-F04E75210E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3266D3A-FDAC-4963-842D-9857BB4BD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10F8491-3C5B-4B8C-809E-E5A0E4BA4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6D1EA5C-86FA-490B-92F7-AC12D3BFA4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519443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27E9962-8047-4E60-8D95-389C77A7C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B780D71-A97F-44F0-BCB8-B0300FE53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8D2CA93-FCC2-40B4-9826-3110B62C8A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7D969CD-813B-4860-A9C5-FD95A7C3C3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AAA84E8-40BE-457E-8348-F9D5A7C92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71312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9B15741-46E0-4C98-A8D5-C7885AF0E2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820F57-90FF-4B37-ADE8-0C526AF0C8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42CD428-675F-4B46-82CF-87F9FCC758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65FA578-834B-4A18-A50F-252F49ED4F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915AAFE-C93E-4A23-966E-3C38E67FB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9C74EF-8506-4C4C-A458-35B8E8F65E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49498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BBBC53-B097-446E-9B20-BB82B8EBEF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32760E-FD96-49D2-B76B-0E608E8322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9D0585D-391B-4479-9CD8-E43BB31CAA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8853AC5-E2A7-4C40-8A19-12D4BB45C2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C943D1C4-D618-4FF7-8EAC-24B5E1F024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5DD5F19-DBCB-4AC7-B246-262DCE9B4C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99CA2A1-DC1B-40C0-8779-3B391E5CA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DFF70030-EE66-4738-9842-1BBAB0BBA8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362357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CA5F27-FB00-40AA-8435-A9FC65C2E0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D59A39A4-FD89-4439-B3EA-473523794B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964BBC-1D17-478D-81CC-6DEA55BD63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AAB1FFE-2930-4AF0-97AD-CE5840A43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864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1B974C3-ADB6-4CD1-B83D-CDBC3D945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075EDAE-CECD-4A15-BCAE-0B835E01EC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03122AA-47A6-45B3-B854-A4E58DC07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24612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916459-23A4-4066-AC7C-89F2CE97E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4B843D6-6CC4-4535-A191-8841E76F8A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701E8E8-1FB7-4070-9DF4-A7CF2A882A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D7EF215-9988-4EE1-860B-07905629B1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B998BE-4F4E-4A7A-A6F8-3060B65EA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36644B4-6394-4CA1-BB80-2E2A13931C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9683346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AC62AC-F0A5-479D-A211-63B61D4FD2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456D758-3161-4001-B0CA-064D9F6F517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A749F5D-173E-4ABE-AE23-CF3910F3EF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81FA86-3EFD-4437-BFBC-D3E0798A9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ACCF5D9-2D5A-467E-8130-D9C51D208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5ABF86-0772-4D30-B838-682535076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406030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EB7EFA3-7B5B-48D9-A7E7-0EF7C00F88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625B1BC-3A38-4ED2-A397-095FE616703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0A0B88D-1380-41BE-9F17-AECBB6CC6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FDA9D7-F839-4814-A8E9-BDE7D0E87C8F}" type="datetimeFigureOut">
              <a:rPr lang="ru-KZ" smtClean="0"/>
              <a:t>11/18/2024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30466E-9CDB-4194-BBCC-89EBFE81A35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44A3134-4BED-4D6E-8F3C-B4201E4C6C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901C9-16DA-42B0-806B-868371D6200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11709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hdphoto" Target="../media/hdphoto1.wdp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5.png"/><Relationship Id="rId2" Type="http://schemas.openxmlformats.org/officeDocument/2006/relationships/image" Target="../media/image1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3.png"/><Relationship Id="rId10" Type="http://schemas.openxmlformats.org/officeDocument/2006/relationships/image" Target="../media/image9.png"/><Relationship Id="rId19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фон">
            <a:extLst>
              <a:ext uri="{FF2B5EF4-FFF2-40B4-BE49-F238E27FC236}">
                <a16:creationId xmlns:a16="http://schemas.microsoft.com/office/drawing/2014/main" id="{33E22B93-7F4B-4345-B6FA-D060270F96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82321"/>
          </a:xfrm>
          <a:prstGeom prst="rect">
            <a:avLst/>
          </a:prstGeom>
        </p:spPr>
      </p:pic>
      <p:pic>
        <p:nvPicPr>
          <p:cNvPr id="65" name="девочка верххъз">
            <a:extLst>
              <a:ext uri="{FF2B5EF4-FFF2-40B4-BE49-F238E27FC236}">
                <a16:creationId xmlns:a16="http://schemas.microsoft.com/office/drawing/2014/main" id="{3639F121-6A4A-450E-B0E4-A560D610350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63" y="546854"/>
            <a:ext cx="1924229" cy="1905540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C7771694-2555-435A-AFD0-9969ACDE37C5}"/>
              </a:ext>
            </a:extLst>
          </p:cNvPr>
          <p:cNvSpPr/>
          <p:nvPr/>
        </p:nvSpPr>
        <p:spPr>
          <a:xfrm>
            <a:off x="160669" y="2912672"/>
            <a:ext cx="8610108" cy="2742556"/>
          </a:xfrm>
          <a:prstGeom prst="roundRect">
            <a:avLst/>
          </a:prstGeom>
          <a:solidFill>
            <a:schemeClr val="lt1">
              <a:alpha val="85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61" name="персонаж">
            <a:extLst>
              <a:ext uri="{FF2B5EF4-FFF2-40B4-BE49-F238E27FC236}">
                <a16:creationId xmlns:a16="http://schemas.microsoft.com/office/drawing/2014/main" id="{5B253A76-81C5-4BAF-959C-AE2FF1DA76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0" y="2912672"/>
            <a:ext cx="2997363" cy="2997363"/>
          </a:xfrm>
          <a:prstGeom prst="rect">
            <a:avLst/>
          </a:prstGeom>
        </p:spPr>
      </p:pic>
      <p:pic>
        <p:nvPicPr>
          <p:cNvPr id="16" name="девочка карт">
            <a:extLst>
              <a:ext uri="{FF2B5EF4-FFF2-40B4-BE49-F238E27FC236}">
                <a16:creationId xmlns:a16="http://schemas.microsoft.com/office/drawing/2014/main" id="{8743FF1F-063A-4A78-879F-2091621F18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387" y="2922274"/>
            <a:ext cx="2416230" cy="2392762"/>
          </a:xfrm>
          <a:prstGeom prst="rect">
            <a:avLst/>
          </a:prstGeom>
        </p:spPr>
      </p:pic>
      <p:pic>
        <p:nvPicPr>
          <p:cNvPr id="35" name="арбуз">
            <a:extLst>
              <a:ext uri="{FF2B5EF4-FFF2-40B4-BE49-F238E27FC236}">
                <a16:creationId xmlns:a16="http://schemas.microsoft.com/office/drawing/2014/main" id="{6837B0F5-CB3A-4D32-98CD-1D5DD3D8B64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31814" y="3365105"/>
            <a:ext cx="2193132" cy="1596834"/>
          </a:xfrm>
          <a:prstGeom prst="rect">
            <a:avLst/>
          </a:prstGeom>
        </p:spPr>
      </p:pic>
      <p:pic>
        <p:nvPicPr>
          <p:cNvPr id="24" name="захар карт">
            <a:extLst>
              <a:ext uri="{FF2B5EF4-FFF2-40B4-BE49-F238E27FC236}">
                <a16:creationId xmlns:a16="http://schemas.microsoft.com/office/drawing/2014/main" id="{E842082B-C7ED-4156-B0A2-7A0D5CF3DE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18" y="2861271"/>
            <a:ext cx="2514769" cy="2514769"/>
          </a:xfrm>
          <a:prstGeom prst="rect">
            <a:avLst/>
          </a:prstGeom>
        </p:spPr>
      </p:pic>
      <p:pic>
        <p:nvPicPr>
          <p:cNvPr id="13" name="музыкант карт">
            <a:extLst>
              <a:ext uri="{FF2B5EF4-FFF2-40B4-BE49-F238E27FC236}">
                <a16:creationId xmlns:a16="http://schemas.microsoft.com/office/drawing/2014/main" id="{41E0563A-6C3F-4BB0-8B28-C0E8922A099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83" y="3037136"/>
            <a:ext cx="2163039" cy="2163039"/>
          </a:xfrm>
          <a:prstGeom prst="rect">
            <a:avLst/>
          </a:prstGeom>
        </p:spPr>
      </p:pic>
      <p:pic>
        <p:nvPicPr>
          <p:cNvPr id="19" name="водолаз карт">
            <a:extLst>
              <a:ext uri="{FF2B5EF4-FFF2-40B4-BE49-F238E27FC236}">
                <a16:creationId xmlns:a16="http://schemas.microsoft.com/office/drawing/2014/main" id="{4D38B2B9-EBBC-410F-BA72-39496F7798F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140224" y="2819321"/>
            <a:ext cx="2701641" cy="2345644"/>
          </a:xfrm>
          <a:prstGeom prst="rect">
            <a:avLst/>
          </a:prstGeom>
        </p:spPr>
      </p:pic>
      <p:pic>
        <p:nvPicPr>
          <p:cNvPr id="36" name="глаза">
            <a:extLst>
              <a:ext uri="{FF2B5EF4-FFF2-40B4-BE49-F238E27FC236}">
                <a16:creationId xmlns:a16="http://schemas.microsoft.com/office/drawing/2014/main" id="{35223E12-F070-4766-B321-85BA3C6078E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1289" y="3036957"/>
            <a:ext cx="1790582" cy="1790582"/>
          </a:xfrm>
          <a:prstGeom prst="rect">
            <a:avLst/>
          </a:prstGeom>
        </p:spPr>
      </p:pic>
      <p:grpSp>
        <p:nvGrpSpPr>
          <p:cNvPr id="7" name="телега">
            <a:extLst>
              <a:ext uri="{FF2B5EF4-FFF2-40B4-BE49-F238E27FC236}">
                <a16:creationId xmlns:a16="http://schemas.microsoft.com/office/drawing/2014/main" id="{C42503BB-C8FB-418C-8D4F-F114F4B9815F}"/>
              </a:ext>
            </a:extLst>
          </p:cNvPr>
          <p:cNvGrpSpPr/>
          <p:nvPr/>
        </p:nvGrpSpPr>
        <p:grpSpPr>
          <a:xfrm>
            <a:off x="2473219" y="3132310"/>
            <a:ext cx="2085105" cy="2133341"/>
            <a:chOff x="1911816" y="408539"/>
            <a:chExt cx="1545964" cy="1545964"/>
          </a:xfrm>
        </p:grpSpPr>
        <p:pic>
          <p:nvPicPr>
            <p:cNvPr id="20" name="телега">
              <a:extLst>
                <a:ext uri="{FF2B5EF4-FFF2-40B4-BE49-F238E27FC236}">
                  <a16:creationId xmlns:a16="http://schemas.microsoft.com/office/drawing/2014/main" id="{E4738D52-69C0-424C-B65F-732C0C9A009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1816" y="408539"/>
              <a:ext cx="1545964" cy="1545964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DBD56E8-7814-482A-BB83-60601AC21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9701" y="543179"/>
              <a:ext cx="417747" cy="448744"/>
            </a:xfrm>
            <a:prstGeom prst="rect">
              <a:avLst/>
            </a:prstGeom>
          </p:spPr>
        </p:pic>
        <p:pic>
          <p:nvPicPr>
            <p:cNvPr id="26" name="Рисунок 25">
              <a:extLst>
                <a:ext uri="{FF2B5EF4-FFF2-40B4-BE49-F238E27FC236}">
                  <a16:creationId xmlns:a16="http://schemas.microsoft.com/office/drawing/2014/main" id="{2278E43D-B252-48C0-A1AC-DE741C42E66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78283" y="477092"/>
              <a:ext cx="448744" cy="448744"/>
            </a:xfrm>
            <a:prstGeom prst="rect">
              <a:avLst/>
            </a:prstGeom>
          </p:spPr>
        </p:pic>
      </p:grpSp>
      <p:pic>
        <p:nvPicPr>
          <p:cNvPr id="11" name="зеленый">
            <a:extLst>
              <a:ext uri="{FF2B5EF4-FFF2-40B4-BE49-F238E27FC236}">
                <a16:creationId xmlns:a16="http://schemas.microsoft.com/office/drawing/2014/main" id="{9288FD8C-61B8-4D94-9DB1-245A7CF59CCA}"/>
              </a:ext>
            </a:extLst>
          </p:cNvPr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36336" b="64024" l="33526" r="66410">
                        <a14:foregroundMark x1="34618" y1="48108" x2="34618" y2="48108"/>
                        <a14:foregroundMark x1="42518" y1="57237" x2="42518" y2="57237"/>
                        <a14:foregroundMark x1="42518" y1="56456" x2="42518" y2="56456"/>
                        <a14:foregroundMark x1="41940" y1="54535" x2="41940" y2="54535"/>
                        <a14:foregroundMark x1="38215" y1="54535" x2="38215" y2="54535"/>
                        <a14:foregroundMark x1="41618" y1="44685" x2="41618" y2="44685"/>
                        <a14:foregroundMark x1="33590" y1="46847" x2="33590" y2="46847"/>
                        <a14:foregroundMark x1="66410" y1="52793" x2="66410" y2="5279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1141" t="33055" r="31050" b="32391"/>
          <a:stretch/>
        </p:blipFill>
        <p:spPr>
          <a:xfrm>
            <a:off x="4461279" y="3139921"/>
            <a:ext cx="1609058" cy="1572594"/>
          </a:xfrm>
          <a:prstGeom prst="rect">
            <a:avLst/>
          </a:prstGeom>
        </p:spPr>
      </p:pic>
      <p:sp>
        <p:nvSpPr>
          <p:cNvPr id="12" name="Зоя">
            <a:extLst>
              <a:ext uri="{FF2B5EF4-FFF2-40B4-BE49-F238E27FC236}">
                <a16:creationId xmlns:a16="http://schemas.microsoft.com/office/drawing/2014/main" id="{4DC40A24-7FF6-4190-B6A1-30F2D9967E72}"/>
              </a:ext>
            </a:extLst>
          </p:cNvPr>
          <p:cNvSpPr txBox="1"/>
          <p:nvPr/>
        </p:nvSpPr>
        <p:spPr>
          <a:xfrm>
            <a:off x="493033" y="5176165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Зоя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Захар">
            <a:extLst>
              <a:ext uri="{FF2B5EF4-FFF2-40B4-BE49-F238E27FC236}">
                <a16:creationId xmlns:a16="http://schemas.microsoft.com/office/drawing/2014/main" id="{B3A766B5-EF21-4749-B726-64751EE04E78}"/>
              </a:ext>
            </a:extLst>
          </p:cNvPr>
          <p:cNvSpPr txBox="1"/>
          <p:nvPr/>
        </p:nvSpPr>
        <p:spPr>
          <a:xfrm>
            <a:off x="607768" y="5150972"/>
            <a:ext cx="19448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Захар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музыкант">
            <a:extLst>
              <a:ext uri="{FF2B5EF4-FFF2-40B4-BE49-F238E27FC236}">
                <a16:creationId xmlns:a16="http://schemas.microsoft.com/office/drawing/2014/main" id="{698AF5F4-5E2E-4CE6-AA5F-79A2335D40CE}"/>
              </a:ext>
            </a:extLst>
          </p:cNvPr>
          <p:cNvSpPr txBox="1"/>
          <p:nvPr/>
        </p:nvSpPr>
        <p:spPr>
          <a:xfrm>
            <a:off x="383655" y="5134764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Музыкант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зонт">
            <a:extLst>
              <a:ext uri="{FF2B5EF4-FFF2-40B4-BE49-F238E27FC236}">
                <a16:creationId xmlns:a16="http://schemas.microsoft.com/office/drawing/2014/main" id="{720AB024-6018-4904-AB87-0497ADCE675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0247" y="3207379"/>
            <a:ext cx="1578127" cy="1578127"/>
          </a:xfrm>
          <a:prstGeom prst="rect">
            <a:avLst/>
          </a:prstGeom>
        </p:spPr>
      </p:pic>
      <p:pic>
        <p:nvPicPr>
          <p:cNvPr id="21" name="зебра">
            <a:extLst>
              <a:ext uri="{FF2B5EF4-FFF2-40B4-BE49-F238E27FC236}">
                <a16:creationId xmlns:a16="http://schemas.microsoft.com/office/drawing/2014/main" id="{44C3A9B9-0CDE-451E-BC70-C0E3502E163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217" y="2968021"/>
            <a:ext cx="2153729" cy="2153729"/>
          </a:xfrm>
          <a:prstGeom prst="rect">
            <a:avLst/>
          </a:prstGeom>
        </p:spPr>
      </p:pic>
      <p:pic>
        <p:nvPicPr>
          <p:cNvPr id="23" name="медуза">
            <a:extLst>
              <a:ext uri="{FF2B5EF4-FFF2-40B4-BE49-F238E27FC236}">
                <a16:creationId xmlns:a16="http://schemas.microsoft.com/office/drawing/2014/main" id="{F747E8CE-D2D9-41D7-A716-0E8CB45700A9}"/>
              </a:ext>
            </a:extLst>
          </p:cNvPr>
          <p:cNvPicPr>
            <a:picLocks noChangeAspect="1"/>
          </p:cNvPicPr>
          <p:nvPr/>
        </p:nvPicPr>
        <p:blipFill>
          <a:blip r:embed="rId1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0173" y="2923897"/>
            <a:ext cx="2403509" cy="2403509"/>
          </a:xfrm>
          <a:prstGeom prst="rect">
            <a:avLst/>
          </a:prstGeom>
        </p:spPr>
      </p:pic>
      <p:pic>
        <p:nvPicPr>
          <p:cNvPr id="27" name="дино карт">
            <a:extLst>
              <a:ext uri="{FF2B5EF4-FFF2-40B4-BE49-F238E27FC236}">
                <a16:creationId xmlns:a16="http://schemas.microsoft.com/office/drawing/2014/main" id="{657604C3-423F-408A-B912-8447B3AA0A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54" y="3103407"/>
            <a:ext cx="2030496" cy="2030496"/>
          </a:xfrm>
          <a:prstGeom prst="rect">
            <a:avLst/>
          </a:prstGeom>
        </p:spPr>
      </p:pic>
      <p:sp>
        <p:nvSpPr>
          <p:cNvPr id="49" name="Водолазтекст">
            <a:extLst>
              <a:ext uri="{FF2B5EF4-FFF2-40B4-BE49-F238E27FC236}">
                <a16:creationId xmlns:a16="http://schemas.microsoft.com/office/drawing/2014/main" id="{28001219-5582-4109-AF6D-99131150573C}"/>
              </a:ext>
            </a:extLst>
          </p:cNvPr>
          <p:cNvSpPr txBox="1"/>
          <p:nvPr/>
        </p:nvSpPr>
        <p:spPr>
          <a:xfrm>
            <a:off x="449155" y="5145823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Водолазы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Динозавртекст">
            <a:extLst>
              <a:ext uri="{FF2B5EF4-FFF2-40B4-BE49-F238E27FC236}">
                <a16:creationId xmlns:a16="http://schemas.microsoft.com/office/drawing/2014/main" id="{8C5C2099-7E46-4533-A294-B083A019D334}"/>
              </a:ext>
            </a:extLst>
          </p:cNvPr>
          <p:cNvSpPr txBox="1"/>
          <p:nvPr/>
        </p:nvSpPr>
        <p:spPr>
          <a:xfrm>
            <a:off x="464022" y="5144507"/>
            <a:ext cx="23386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Динозавр </a:t>
            </a:r>
            <a:endParaRPr lang="ru-KZ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4" name="стрекоза">
            <a:extLst>
              <a:ext uri="{FF2B5EF4-FFF2-40B4-BE49-F238E27FC236}">
                <a16:creationId xmlns:a16="http://schemas.microsoft.com/office/drawing/2014/main" id="{43EA7FE4-84E5-4D5A-B57E-F54F057EBFB5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153" y="3030946"/>
            <a:ext cx="1871713" cy="1871713"/>
          </a:xfrm>
          <a:prstGeom prst="rect">
            <a:avLst/>
          </a:prstGeom>
        </p:spPr>
      </p:pic>
      <p:pic>
        <p:nvPicPr>
          <p:cNvPr id="54" name="девочка свечен">
            <a:extLst>
              <a:ext uri="{FF2B5EF4-FFF2-40B4-BE49-F238E27FC236}">
                <a16:creationId xmlns:a16="http://schemas.microsoft.com/office/drawing/2014/main" id="{3B9DCF2B-D36C-497A-8482-2AD24F7BC2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500" y="546854"/>
            <a:ext cx="1924229" cy="1905540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5" name="музыкант верх">
            <a:extLst>
              <a:ext uri="{FF2B5EF4-FFF2-40B4-BE49-F238E27FC236}">
                <a16:creationId xmlns:a16="http://schemas.microsoft.com/office/drawing/2014/main" id="{2E72917B-A11E-434F-9BB3-E5AFA08867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0512" y="583243"/>
            <a:ext cx="1832763" cy="1832763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6" name="водолаз верз">
            <a:extLst>
              <a:ext uri="{FF2B5EF4-FFF2-40B4-BE49-F238E27FC236}">
                <a16:creationId xmlns:a16="http://schemas.microsoft.com/office/drawing/2014/main" id="{653C8361-8B13-4E4F-A637-1A7D807E00D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55122" y="272786"/>
            <a:ext cx="2127284" cy="220502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7" name="Дино верх">
            <a:extLst>
              <a:ext uri="{FF2B5EF4-FFF2-40B4-BE49-F238E27FC236}">
                <a16:creationId xmlns:a16="http://schemas.microsoft.com/office/drawing/2014/main" id="{DD0F3487-6A08-4EBE-A0AF-9BBDB55AEC42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868" y="639395"/>
            <a:ext cx="1720458" cy="1720458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58" name="мальчик верх">
            <a:extLst>
              <a:ext uri="{FF2B5EF4-FFF2-40B4-BE49-F238E27FC236}">
                <a16:creationId xmlns:a16="http://schemas.microsoft.com/office/drawing/2014/main" id="{9DE91656-9BA8-4A40-8388-8A3D58A7B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26" y="435982"/>
            <a:ext cx="2127284" cy="2127284"/>
          </a:xfrm>
          <a:prstGeom prst="rect">
            <a:avLst/>
          </a:prstGeom>
          <a:effectLst>
            <a:glow rad="139700">
              <a:schemeClr val="bg1">
                <a:alpha val="76000"/>
              </a:schemeClr>
            </a:glow>
          </a:effectLst>
        </p:spPr>
      </p:pic>
      <p:pic>
        <p:nvPicPr>
          <p:cNvPr id="60" name="захар свечен">
            <a:extLst>
              <a:ext uri="{FF2B5EF4-FFF2-40B4-BE49-F238E27FC236}">
                <a16:creationId xmlns:a16="http://schemas.microsoft.com/office/drawing/2014/main" id="{D31DFA7C-1677-4B9C-9ED2-BA0DD86C934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320" y="435982"/>
            <a:ext cx="2127284" cy="212728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3" name="музыкант свечен">
            <a:extLst>
              <a:ext uri="{FF2B5EF4-FFF2-40B4-BE49-F238E27FC236}">
                <a16:creationId xmlns:a16="http://schemas.microsoft.com/office/drawing/2014/main" id="{5177A5F8-B684-403D-AF11-1EA092A5AA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2530" y="583243"/>
            <a:ext cx="1832763" cy="1832763"/>
          </a:xfrm>
          <a:prstGeom prst="rect">
            <a:avLst/>
          </a:prstGeom>
          <a:effectLst>
            <a:glow rad="165100">
              <a:srgbClr val="FF0000"/>
            </a:glow>
          </a:effectLst>
        </p:spPr>
      </p:pic>
      <p:pic>
        <p:nvPicPr>
          <p:cNvPr id="67" name="дино свечен">
            <a:extLst>
              <a:ext uri="{FF2B5EF4-FFF2-40B4-BE49-F238E27FC236}">
                <a16:creationId xmlns:a16="http://schemas.microsoft.com/office/drawing/2014/main" id="{40BCDA85-0898-4286-AF58-64D3E1C9FE9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0568" y="639395"/>
            <a:ext cx="1720458" cy="1720458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68" name="водолаз свеч">
            <a:extLst>
              <a:ext uri="{FF2B5EF4-FFF2-40B4-BE49-F238E27FC236}">
                <a16:creationId xmlns:a16="http://schemas.microsoft.com/office/drawing/2014/main" id="{4A459A6C-4C05-449C-8F90-A2FF58DA0DC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3" r="5623"/>
          <a:stretch/>
        </p:blipFill>
        <p:spPr>
          <a:xfrm>
            <a:off x="4918922" y="272786"/>
            <a:ext cx="2127284" cy="2205024"/>
          </a:xfrm>
          <a:prstGeom prst="rect">
            <a:avLst/>
          </a:prstGeom>
          <a:effectLst>
            <a:glow rad="177800">
              <a:srgbClr val="FF0000"/>
            </a:glow>
          </a:effectLst>
        </p:spPr>
      </p:pic>
      <p:pic>
        <p:nvPicPr>
          <p:cNvPr id="5" name="Подарок">
            <a:extLst>
              <a:ext uri="{FF2B5EF4-FFF2-40B4-BE49-F238E27FC236}">
                <a16:creationId xmlns:a16="http://schemas.microsoft.com/office/drawing/2014/main" id="{F65FA317-C17E-BCCE-B6C5-00DB6A8D132B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76824"/>
            <a:ext cx="1526440" cy="1522465"/>
          </a:xfrm>
          <a:prstGeom prst="rect">
            <a:avLst/>
          </a:prstGeom>
        </p:spPr>
      </p:pic>
      <p:pic>
        <p:nvPicPr>
          <p:cNvPr id="64" name="кубок">
            <a:extLst>
              <a:ext uri="{FF2B5EF4-FFF2-40B4-BE49-F238E27FC236}">
                <a16:creationId xmlns:a16="http://schemas.microsoft.com/office/drawing/2014/main" id="{D517AAFE-076C-480C-8DCD-5ED25BD7442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5156" y="3030946"/>
            <a:ext cx="2324045" cy="244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62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3000"/>
                            </p:stCondLst>
                            <p:childTnLst>
                              <p:par>
                                <p:cTn id="6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2000"/>
                            </p:stCondLst>
                            <p:childTnLst>
                              <p:par>
                                <p:cTn id="1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4000"/>
                            </p:stCondLst>
                            <p:childTnLst>
                              <p:par>
                                <p:cTn id="1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00"/>
                            </p:stCondLst>
                            <p:childTnLst>
                              <p:par>
                                <p:cTn id="1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2000"/>
                            </p:stCondLst>
                            <p:childTnLst>
                              <p:par>
                                <p:cTn id="1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000"/>
                            </p:stCondLst>
                            <p:childTnLst>
                              <p:par>
                                <p:cTn id="1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4000"/>
                            </p:stCondLst>
                            <p:childTnLst>
                              <p:par>
                                <p:cTn id="16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000"/>
                            </p:stCondLst>
                            <p:childTnLst>
                              <p:par>
                                <p:cTn id="17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1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2000"/>
                            </p:stCondLst>
                            <p:childTnLst>
                              <p:par>
                                <p:cTn id="20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5" fill="hold">
                            <p:stCondLst>
                              <p:cond delay="3000"/>
                            </p:stCondLst>
                            <p:childTnLst>
                              <p:par>
                                <p:cTn id="20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4000"/>
                            </p:stCondLst>
                            <p:childTnLst>
                              <p:par>
                                <p:cTn id="2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2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40" grpId="0"/>
      <p:bldP spid="40" grpId="1"/>
      <p:bldP spid="41" grpId="0"/>
      <p:bldP spid="41" grpId="1"/>
      <p:bldP spid="49" grpId="0"/>
      <p:bldP spid="49" grpId="1"/>
      <p:bldP spid="50" grpId="0"/>
      <p:bldP spid="50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533</TotalTime>
  <Words>5</Words>
  <Application>Microsoft Office PowerPoint</Application>
  <PresentationFormat>Широкоэкранный</PresentationFormat>
  <Paragraphs>5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11</cp:revision>
  <dcterms:created xsi:type="dcterms:W3CDTF">2024-08-19T13:43:10Z</dcterms:created>
  <dcterms:modified xsi:type="dcterms:W3CDTF">2024-11-17T19:35:49Z</dcterms:modified>
</cp:coreProperties>
</file>