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9" name="душ Рисунок 8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317" y="1051280"/>
            <a:ext cx="1854221" cy="1834048"/>
          </a:xfrm>
          <a:prstGeom prst="rect">
            <a:avLst/>
          </a:prstGeom>
        </p:spPr>
      </p:pic>
      <p:grpSp>
        <p:nvGrpSpPr>
          <p:cNvPr id="21" name="души Группа 20"/>
          <p:cNvGrpSpPr/>
          <p:nvPr/>
        </p:nvGrpSpPr>
        <p:grpSpPr>
          <a:xfrm>
            <a:off x="1302256" y="4246169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06" y="-978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441734" y="4422843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481135" y="3116090"/>
            <a:ext cx="3543045" cy="3543045"/>
          </a:xfrm>
          <a:prstGeom prst="rect">
            <a:avLst/>
          </a:prstGeom>
        </p:spPr>
      </p:pic>
      <p:pic>
        <p:nvPicPr>
          <p:cNvPr id="13" name="Рисунок 68">
            <a:extLst>
              <a:ext uri="{FF2B5EF4-FFF2-40B4-BE49-F238E27FC236}">
                <a16:creationId xmlns:a16="http://schemas.microsoft.com/office/drawing/2014/main" id="{FF918FD5-C305-E484-C19B-6188D0C7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609" y="830946"/>
            <a:ext cx="2353635" cy="21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76BAD6-6A32-4904-34F3-1E8164FC22CF}"/>
              </a:ext>
            </a:extLst>
          </p:cNvPr>
          <p:cNvGrpSpPr/>
          <p:nvPr/>
        </p:nvGrpSpPr>
        <p:grpSpPr>
          <a:xfrm>
            <a:off x="1108413" y="4319162"/>
            <a:ext cx="3760851" cy="1883454"/>
            <a:chOff x="7363850" y="6934818"/>
            <a:chExt cx="4370635" cy="2188837"/>
          </a:xfrm>
        </p:grpSpPr>
        <p:pic>
          <p:nvPicPr>
            <p:cNvPr id="14" name="Рисунок 68">
              <a:extLst>
                <a:ext uri="{FF2B5EF4-FFF2-40B4-BE49-F238E27FC236}">
                  <a16:creationId xmlns:a16="http://schemas.microsoft.com/office/drawing/2014/main" id="{B7090763-4C6B-4ABB-E9A3-5397808A6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850" y="693481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68">
              <a:extLst>
                <a:ext uri="{FF2B5EF4-FFF2-40B4-BE49-F238E27FC236}">
                  <a16:creationId xmlns:a16="http://schemas.microsoft.com/office/drawing/2014/main" id="{924C8ABA-DAC3-CD1A-EC45-F5F57CAB5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80850" y="694270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Рисунок 106">
            <a:extLst>
              <a:ext uri="{FF2B5EF4-FFF2-40B4-BE49-F238E27FC236}">
                <a16:creationId xmlns:a16="http://schemas.microsoft.com/office/drawing/2014/main" id="{606A6732-65AB-FCD2-BD4A-BB0EEAE3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222" y="916845"/>
            <a:ext cx="2791784" cy="20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42045E3-8E02-9BE3-FF6D-EA4DE02784F2}"/>
              </a:ext>
            </a:extLst>
          </p:cNvPr>
          <p:cNvGrpSpPr/>
          <p:nvPr/>
        </p:nvGrpSpPr>
        <p:grpSpPr>
          <a:xfrm>
            <a:off x="950480" y="4377292"/>
            <a:ext cx="4081754" cy="1637633"/>
            <a:chOff x="4816655" y="3985604"/>
            <a:chExt cx="5243203" cy="2103616"/>
          </a:xfrm>
        </p:grpSpPr>
        <p:pic>
          <p:nvPicPr>
            <p:cNvPr id="37" name="Рисунок 106">
              <a:extLst>
                <a:ext uri="{FF2B5EF4-FFF2-40B4-BE49-F238E27FC236}">
                  <a16:creationId xmlns:a16="http://schemas.microsoft.com/office/drawing/2014/main" id="{A08F2297-7B1A-EF0C-3674-8C73983F1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6655" y="3985604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Рисунок 106">
              <a:extLst>
                <a:ext uri="{FF2B5EF4-FFF2-40B4-BE49-F238E27FC236}">
                  <a16:creationId xmlns:a16="http://schemas.microsoft.com/office/drawing/2014/main" id="{5FEBA237-BB28-566E-BEEB-EB8841BA4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8074" y="3995383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Рисунок 39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B7B189B-AB2E-B41F-96D0-EA2CC6EA2F8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33" y="622047"/>
            <a:ext cx="2626562" cy="2626562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7865D52-FFF9-FB04-5147-541943469F2C}"/>
              </a:ext>
            </a:extLst>
          </p:cNvPr>
          <p:cNvGrpSpPr/>
          <p:nvPr/>
        </p:nvGrpSpPr>
        <p:grpSpPr>
          <a:xfrm>
            <a:off x="1193527" y="4077475"/>
            <a:ext cx="3590623" cy="1970024"/>
            <a:chOff x="4200571" y="4739582"/>
            <a:chExt cx="4936902" cy="2708672"/>
          </a:xfrm>
        </p:grpSpPr>
        <p:pic>
          <p:nvPicPr>
            <p:cNvPr id="41" name="Рисунок 40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7215B885-9D29-CA3D-07AF-7790F5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71" y="4739582"/>
              <a:ext cx="2626562" cy="2626562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28C3950A-C7A2-83CC-E609-4E6C60CE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911" y="4821692"/>
              <a:ext cx="2626562" cy="26265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29B1970-58F3-48FD-B6BE-8FE13AFE371D}"/>
</file>

<file path=customXml/itemProps2.xml><?xml version="1.0" encoding="utf-8"?>
<ds:datastoreItem xmlns:ds="http://schemas.openxmlformats.org/officeDocument/2006/customXml" ds:itemID="{959C4801-D839-45BE-992D-0C6CC65C2E4B}"/>
</file>

<file path=customXml/itemProps3.xml><?xml version="1.0" encoding="utf-8"?>
<ds:datastoreItem xmlns:ds="http://schemas.openxmlformats.org/officeDocument/2006/customXml" ds:itemID="{DA926E97-DB24-49B0-A9DB-017FE14DA4BC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2022-04-03T11:29:00Z</dcterms:created>
  <dcterms:modified xsi:type="dcterms:W3CDTF">2024-11-19T10:26:16Z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