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11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10" y="2796043"/>
            <a:ext cx="3704055" cy="37040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95" y="3038822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63" y="1663038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чехол, Багаж и сумки, чемодан&#10;&#10;Автоматически созданное описание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14" y="4526180"/>
            <a:ext cx="1418849" cy="1418849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61" y="431573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25</cp:revision>
  <dcterms:created xsi:type="dcterms:W3CDTF">2024-07-21T13:02:00Z</dcterms:created>
  <dcterms:modified xsi:type="dcterms:W3CDTF">2024-09-02T09:12:26Z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