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>
        <p:scale>
          <a:sx n="75" d="100"/>
          <a:sy n="75" d="100"/>
        </p:scale>
        <p:origin x="175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432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754880" y="2886710"/>
            <a:ext cx="2668270" cy="266827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301105" y="257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Рисунок 4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6EF61311-8E7C-E2D5-AF97-584056C3DC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93" y="2645141"/>
            <a:ext cx="1587478" cy="15874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DA9113-D9D6-1E6D-50B1-BC47520BB1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09" y="1487952"/>
            <a:ext cx="1135645" cy="1135645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3D99098-9647-BA2B-B10C-219F24D50F6E}"/>
              </a:ext>
            </a:extLst>
          </p:cNvPr>
          <p:cNvGrpSpPr/>
          <p:nvPr/>
        </p:nvGrpSpPr>
        <p:grpSpPr>
          <a:xfrm>
            <a:off x="2903339" y="4175631"/>
            <a:ext cx="1324545" cy="1324545"/>
            <a:chOff x="2903339" y="4175631"/>
            <a:chExt cx="1324545" cy="1324545"/>
          </a:xfrm>
        </p:grpSpPr>
        <p:pic>
          <p:nvPicPr>
            <p:cNvPr id="20" name="Рисунок 19" descr="Изображение выглядит как лягушка, амфибия, Настоящая лягушка, жаба&#10;&#10;Автоматически созданное описание">
              <a:extLst>
                <a:ext uri="{FF2B5EF4-FFF2-40B4-BE49-F238E27FC236}">
                  <a16:creationId xmlns:a16="http://schemas.microsoft.com/office/drawing/2014/main" id="{509A1ED4-8AEC-29E5-F08A-3B0B2359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339" y="4175631"/>
              <a:ext cx="1324545" cy="1324545"/>
            </a:xfrm>
            <a:prstGeom prst="rect">
              <a:avLst/>
            </a:prstGeom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2971670" y="4275471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9B83D17-9F27-DE3C-0D57-F36F6B212C0E}"/>
              </a:ext>
            </a:extLst>
          </p:cNvPr>
          <p:cNvGrpSpPr/>
          <p:nvPr/>
        </p:nvGrpSpPr>
        <p:grpSpPr>
          <a:xfrm>
            <a:off x="1150112" y="4320250"/>
            <a:ext cx="1135645" cy="1135645"/>
            <a:chOff x="1150112" y="4320250"/>
            <a:chExt cx="1135645" cy="113564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CA6D1DC-4D7F-6DF0-6770-3445C40C3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112" y="4320250"/>
              <a:ext cx="1135645" cy="1135645"/>
            </a:xfrm>
            <a:prstGeom prst="rect">
              <a:avLst/>
            </a:prstGeom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166395" y="4346228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09DC3A4-98B7-408C-9F76-C2A971FB6C2A}"/>
</file>

<file path=customXml/itemProps2.xml><?xml version="1.0" encoding="utf-8"?>
<ds:datastoreItem xmlns:ds="http://schemas.openxmlformats.org/officeDocument/2006/customXml" ds:itemID="{A3B88116-A32B-44B3-89F9-D1BEB986707E}"/>
</file>

<file path=customXml/itemProps3.xml><?xml version="1.0" encoding="utf-8"?>
<ds:datastoreItem xmlns:ds="http://schemas.openxmlformats.org/officeDocument/2006/customXml" ds:itemID="{92458871-9BD3-4753-9F07-58C500E63579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74</cp:revision>
  <dcterms:created xsi:type="dcterms:W3CDTF">2022-05-25T11:40:00Z</dcterms:created>
  <dcterms:modified xsi:type="dcterms:W3CDTF">2024-11-08T12:03:38Z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