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825BC-9678-794C-AD7E-ED1CD975895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AB825BC-9678-794C-AD7E-ED1CD975895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6F056C8-326D-9B47-8475-B29D4ECB57C7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Изображение выглядит как растение, дерево, цветок, дом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: скругленные углы 4"/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299616" y="995656"/>
            <a:ext cx="7201851" cy="5269677"/>
          </a:xfrm>
          <a:prstGeom prst="roundRect">
            <a:avLst>
              <a:gd name="adj" fmla="val 11074"/>
            </a:avLst>
          </a:prstGeom>
          <a:solidFill>
            <a:schemeClr val="bg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583170" y="2151380"/>
            <a:ext cx="4315460" cy="4315460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1244" y="147370"/>
            <a:ext cx="1757208" cy="1775705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еда, конфета, шоколад, кондитерские изделия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90431" y="3032459"/>
            <a:ext cx="1602308" cy="160230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565828" y="2953245"/>
            <a:ext cx="1767650" cy="176765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809371" y="1038118"/>
            <a:ext cx="1966084" cy="1966084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58601" y="4605196"/>
            <a:ext cx="1628714" cy="1628714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449134" y="2847841"/>
            <a:ext cx="1873054" cy="187305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10"/>
          <a:srcRect/>
          <a:stretch/>
        </p:blipFill>
        <p:spPr>
          <a:xfrm>
            <a:off x="3044268" y="4508189"/>
            <a:ext cx="1835077" cy="1822727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004F96D-7184-9C15-27CE-1C9A287DC1A6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/>
        </p:blipFill>
        <p:spPr>
          <a:xfrm>
            <a:off x="5498917" y="4473369"/>
            <a:ext cx="1695617" cy="1711635"/>
          </a:xfrm>
          <a:prstGeom prst="rect">
            <a:avLst/>
          </a:prstGeom>
        </p:spPr>
      </p:pic>
      <p:pic>
        <p:nvPicPr>
          <p:cNvPr id="6" name="Рисунок 5" descr="Изображение выглядит как тыква, Тыква, Калебаса, фрукт&#10;&#10;Автоматически созданное описание">
            <a:extLst>
              <a:ext uri="{FF2B5EF4-FFF2-40B4-BE49-F238E27FC236}">
                <a16:creationId xmlns:a16="http://schemas.microsoft.com/office/drawing/2014/main" id="{D5B71B0E-143B-831F-F35A-FA81C32C9AA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42770" y="1103838"/>
            <a:ext cx="1851764" cy="1851764"/>
          </a:xfrm>
          <a:prstGeom prst="rect">
            <a:avLst/>
          </a:prstGeom>
        </p:spPr>
      </p:pic>
      <p:pic>
        <p:nvPicPr>
          <p:cNvPr id="8" name="Рисунок 7" descr="Изображение выглядит как карта, искусство, шар&#10;&#10;Автоматически созданное описание">
            <a:extLst>
              <a:ext uri="{FF2B5EF4-FFF2-40B4-BE49-F238E27FC236}">
                <a16:creationId xmlns:a16="http://schemas.microsoft.com/office/drawing/2014/main" id="{CF13FC6B-CCCA-1578-2908-DDB300B1563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87191" y="1168911"/>
            <a:ext cx="1764584" cy="1764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100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F52D580B-FF20-49E7-8D69-579DC7B8ED47}"/>
</file>

<file path=customXml/itemProps2.xml><?xml version="1.0" encoding="utf-8"?>
<ds:datastoreItem xmlns:ds="http://schemas.openxmlformats.org/officeDocument/2006/customXml" ds:itemID="{E40D3387-10B2-4EE4-AAE5-63331E07E964}"/>
</file>

<file path=customXml/itemProps3.xml><?xml version="1.0" encoding="utf-8"?>
<ds:datastoreItem xmlns:ds="http://schemas.openxmlformats.org/officeDocument/2006/customXml" ds:itemID="{C153AD9D-27C0-477A-90F0-3360F6E3963B}"/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12</cp:revision>
  <dcterms:created xsi:type="dcterms:W3CDTF">2024-04-10T06:39:00Z</dcterms:created>
  <dcterms:modified xsi:type="dcterms:W3CDTF">2025-07-30T08:09:41Z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1CA95C85A52E4551B386B15C0EBD89E7_12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