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71"/>
            <a:ext cx="12244914" cy="69123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985968" y="322422"/>
            <a:ext cx="8420937" cy="608702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корабль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30" y="472617"/>
            <a:ext cx="2007153" cy="2007153"/>
          </a:xfrm>
          <a:prstGeom prst="rect">
            <a:avLst/>
          </a:prstGeom>
        </p:spPr>
      </p:pic>
      <p:pic>
        <p:nvPicPr>
          <p:cNvPr id="18" name="раке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8" y="510787"/>
            <a:ext cx="2000696" cy="2000696"/>
          </a:xfrm>
          <a:prstGeom prst="rect">
            <a:avLst/>
          </a:prstGeom>
        </p:spPr>
      </p:pic>
      <p:pic>
        <p:nvPicPr>
          <p:cNvPr id="19" name="мотоцикл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53" y="2624679"/>
            <a:ext cx="1608291" cy="1482512"/>
          </a:xfrm>
          <a:prstGeom prst="rect">
            <a:avLst/>
          </a:prstGeom>
        </p:spPr>
      </p:pic>
      <p:pic>
        <p:nvPicPr>
          <p:cNvPr id="20" name="вертолет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53" y="4309918"/>
            <a:ext cx="1989795" cy="1989795"/>
          </a:xfrm>
          <a:prstGeom prst="rect">
            <a:avLst/>
          </a:prstGeom>
        </p:spPr>
      </p:pic>
      <p:pic>
        <p:nvPicPr>
          <p:cNvPr id="21" name="машина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13" y="2517560"/>
            <a:ext cx="2268839" cy="2268839"/>
          </a:xfrm>
          <a:prstGeom prst="rect">
            <a:avLst/>
          </a:prstGeom>
        </p:spPr>
      </p:pic>
      <p:pic>
        <p:nvPicPr>
          <p:cNvPr id="22" name="автобу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56" y="4262913"/>
            <a:ext cx="2003925" cy="2003925"/>
          </a:xfrm>
          <a:prstGeom prst="rect">
            <a:avLst/>
          </a:prstGeom>
        </p:spPr>
      </p:pic>
      <p:pic>
        <p:nvPicPr>
          <p:cNvPr id="23" name="воздушний шар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05" y="462608"/>
            <a:ext cx="1847044" cy="1847044"/>
          </a:xfrm>
          <a:prstGeom prst="rect">
            <a:avLst/>
          </a:prstGeom>
        </p:spPr>
      </p:pic>
      <p:pic>
        <p:nvPicPr>
          <p:cNvPr id="24" name="самолет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12" y="4506939"/>
            <a:ext cx="2130309" cy="2130309"/>
          </a:xfrm>
          <a:prstGeom prst="rect">
            <a:avLst/>
          </a:prstGeom>
        </p:spPr>
      </p:pic>
      <p:pic>
        <p:nvPicPr>
          <p:cNvPr id="25" name="легковая машина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01" y="2699848"/>
            <a:ext cx="2074306" cy="1104344"/>
          </a:xfrm>
          <a:prstGeom prst="rect">
            <a:avLst/>
          </a:prstGeom>
        </p:spPr>
      </p:pic>
      <p:pic>
        <p:nvPicPr>
          <p:cNvPr id="26" name="лодк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68" y="317259"/>
            <a:ext cx="2011995" cy="2011995"/>
          </a:xfrm>
          <a:prstGeom prst="rect">
            <a:avLst/>
          </a:prstGeom>
        </p:spPr>
      </p:pic>
      <p:pic>
        <p:nvPicPr>
          <p:cNvPr id="14" name="Picture 1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3803" y="2042298"/>
            <a:ext cx="2773403" cy="2773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6</cp:revision>
  <dcterms:created xsi:type="dcterms:W3CDTF">2024-04-21T08:12:00Z</dcterms:created>
  <dcterms:modified xsi:type="dcterms:W3CDTF">2024-10-21T15:09:25Z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4785F83B399547FB97D5DC96E4F563E4_12</vt:lpwstr>
  </property>
  <property fmtid="{D5CDD505-2E9C-101B-9397-08002B2CF9AE}" pid="3" name="KSOProductBuildVer">
    <vt:lpwstr>1033-12.2.0.17119</vt:lpwstr>
  </property>
</Properties>
</file>