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59130" y="2334596"/>
            <a:ext cx="1671004" cy="1714969"/>
            <a:chOff x="759132" y="2334598"/>
            <a:chExt cx="1671004" cy="171496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132" y="2334598"/>
              <a:ext cx="1591462" cy="1591462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1698" y="2622871"/>
              <a:ext cx="1268108" cy="128486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6" name="Picture 32">
            <a:extLst>
              <a:ext uri="{FF2B5EF4-FFF2-40B4-BE49-F238E27FC236}">
                <a16:creationId xmlns:a16="http://schemas.microsoft.com/office/drawing/2014/main" id="{3496A6BB-F2ED-494F-A354-0E01003A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7653" y="3779019"/>
            <a:ext cx="2851746" cy="285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jlfhjr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8" y="1074220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BD07D25-79AF-884C-C69F-1B5BD81DF66B}"/>
              </a:ext>
            </a:extLst>
          </p:cNvPr>
          <p:cNvGrpSpPr/>
          <p:nvPr/>
        </p:nvGrpSpPr>
        <p:grpSpPr>
          <a:xfrm>
            <a:off x="750433" y="4083566"/>
            <a:ext cx="1715613" cy="1704081"/>
            <a:chOff x="750433" y="4083566"/>
            <a:chExt cx="1715613" cy="1704081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50433" y="4083566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193585B3-66F0-107D-B777-66A5E2F7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" y="4131601"/>
              <a:ext cx="1656046" cy="1656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29</cp:revision>
  <dcterms:created xsi:type="dcterms:W3CDTF">2022-09-25T14:05:56Z</dcterms:created>
  <dcterms:modified xsi:type="dcterms:W3CDTF">2024-11-25T08:49:21Z</dcterms:modified>
</cp:coreProperties>
</file>