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500D7-CB20-4D63-AF64-1D1F6F9E1B31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6FA4B-06B1-4321-9466-CC3F8E9013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0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6FA4B-06B1-4321-9466-CC3F8E9013D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98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68885-E8AD-C726-D8E4-5B888682A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42DB36-6DA1-435E-D9CE-3EFFA6BE0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A23D1E-80E1-A0CC-70CA-522749FE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2205A-4D7A-3533-0CFC-0D6A18BC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CB248-CBC9-E9DA-A6BE-E16963A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749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0EFFA-D747-0CAE-87BF-E508510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D27D84-94D4-A363-9065-4A8DC2BE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76338-FB5A-1687-82B0-B7A99FA2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74973F-E8A3-7C97-2F21-86886FC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BB7E1-9908-2EC6-7678-CF38948B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436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F81FFD-3350-CEF7-233B-B8E40FD9C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10591F-5F27-E3AA-4D1A-CA2ADD1A1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23E348-602C-B1FC-5E71-0F0EFBB0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CE1ED4-2F01-B040-F2F6-50413728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ACB6EB-8F81-B419-B8E9-538436B2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54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6BE83-BB47-A75A-CC76-2B7543A2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217CA-EA88-BDD5-750C-D76B7BBA8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780D0-0FC8-E803-5E4F-A89E279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62294-58A7-1A98-C4F2-0D000AF3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ADB587-ECB6-DF60-33D6-A005F9CD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14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7550B-FFD4-ECCA-7A7B-F81FCF3DC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EABD8-AAE7-1163-63BF-FFBA63929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32977-9FFD-05C2-E431-7D873154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535CAD-949C-3AE2-5133-839DC703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AB0E5-3B4B-E6DD-883C-DFAC8731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17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FD426-8E99-8CFD-2628-B56AF203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D2E65E-5FAE-0DB1-BC16-2878510D1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127175-369D-0196-DD42-CF9A3B0FE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727D16-970E-EFC4-D8D0-0AF25E81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FF4615-8970-75F2-BDEA-CDC9420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A7E37-ED81-2C86-E027-00FCA7A0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01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08D37-2DDE-B5E3-FA01-C8AF98B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44B4E7-0CBD-ADC0-7D7A-2E51A317E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5EC306-8700-49CF-49CB-CB03B7015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A762B8-3D45-AAFD-04AC-FDBF87A88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CA8B7-967A-EEB1-F807-A9E0A5850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EFD7BA-1230-6894-8C46-A9B2D59E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7FA8B2-F656-D4D9-1ACA-2C39611D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32DE24-8D41-084D-A252-A21F06D2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225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E378F-6C93-BFFF-8AD3-E6B0FAA6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880F7-3566-25EA-4CBC-96D52FCF7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08114A-C8F0-710C-D929-400C116A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F36DE6-5F75-B3D2-47A3-8A6E0732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436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97F389-3D57-B340-B4BC-91D9C84F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7E863C-A0F3-2F2F-E870-90C915A8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D3E44-6F20-C2CB-B1E3-2D3C998C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54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E80F2-B511-8255-2563-91BD6C8C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568BAE-BE89-2D1B-5431-7A9341741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B26A6B-B2EF-1360-3EA3-33E77ABE3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5628EB-0EF4-858B-6D88-9F265095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7B84D2-8B8D-3653-DD4D-A3321D89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891D4F-337E-A5D1-5BF5-7C65B01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698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5E556-224E-1C18-2F76-393B4EF2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378051-0BC3-D984-17E7-C1D4E2CD6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0AA042-C026-F98B-7764-89553AAA4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23BB2-5E3C-4204-A36E-284D4FDA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2FADF3-5D7D-1591-B3E3-66DDA7CF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CB826C-69A5-F517-E643-73C763AF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88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BA48-00F7-C977-ED4B-5AD404E8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BF914C-AC89-68E2-73C9-480CB13AF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0C2F1-A604-E917-BCBB-A0753CFDA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1CBA7-D3C3-0850-C3F1-99C4E8442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E0DC5-FCA4-7857-E903-BD55E07C0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30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C85B5-2306-F6BD-CFAC-7F1F07C7A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06A05-08E1-5A45-E986-F2C0B8F8D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84789-FF3C-020E-200D-3EAFF31A3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53"/>
            <a:ext cx="12192000" cy="692802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4102409-6FE5-D30B-BF18-2291CB842D04}"/>
              </a:ext>
            </a:extLst>
          </p:cNvPr>
          <p:cNvSpPr/>
          <p:nvPr/>
        </p:nvSpPr>
        <p:spPr>
          <a:xfrm>
            <a:off x="858278" y="1414873"/>
            <a:ext cx="8447383" cy="5164701"/>
          </a:xfrm>
          <a:prstGeom prst="roundRect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84B0BA-7FE7-7E12-1D54-03C364B00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1309" l="29785" r="67676">
                        <a14:foregroundMark x1="54785" y1="21973" x2="61719" y2="35840"/>
                        <a14:foregroundMark x1="41895" y1="23340" x2="43848" y2="33496"/>
                        <a14:foregroundMark x1="56641" y1="23145" x2="59570" y2="28516"/>
                        <a14:foregroundMark x1="61621" y1="24609" x2="61035" y2="30176"/>
                        <a14:foregroundMark x1="60938" y1="25195" x2="60742" y2="29395"/>
                        <a14:foregroundMark x1="39355" y1="28906" x2="45313" y2="30957"/>
                        <a14:foregroundMark x1="40527" y1="25488" x2="40820" y2="29102"/>
                        <a14:foregroundMark x1="40430" y1="91113" x2="42578" y2="86523"/>
                        <a14:foregroundMark x1="62305" y1="91309" x2="59277" y2="90234"/>
                        <a14:foregroundMark x1="45801" y1="7910" x2="54199" y2="8789"/>
                        <a14:foregroundMark x1="67090" y1="27832" x2="67773" y2="29395"/>
                        <a14:foregroundMark x1="30371" y1="32227" x2="30371" y2="33398"/>
                        <a14:foregroundMark x1="30566" y1="31641" x2="30371" y2="33398"/>
                        <a14:foregroundMark x1="29785" y1="31934" x2="29785" y2="33398"/>
                        <a14:backgroundMark x1="28027" y1="20410" x2="28027" y2="20410"/>
                        <a14:backgroundMark x1="41699" y1="41406" x2="41699" y2="41406"/>
                        <a14:backgroundMark x1="54199" y1="44531" x2="54199" y2="44531"/>
                        <a14:backgroundMark x1="51953" y1="77930" x2="51953" y2="77930"/>
                        <a14:backgroundMark x1="57813" y1="60059" x2="57813" y2="60059"/>
                        <a14:backgroundMark x1="42969" y1="60742" x2="42969" y2="60742"/>
                        <a14:backgroundMark x1="58203" y1="64063" x2="58203" y2="64063"/>
                        <a14:backgroundMark x1="58398" y1="63574" x2="58398" y2="63574"/>
                        <a14:backgroundMark x1="63477" y1="59961" x2="63477" y2="59961"/>
                        <a14:backgroundMark x1="63867" y1="61035" x2="63867" y2="61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28087" b="5300"/>
          <a:stretch>
            <a:fillRect/>
          </a:stretch>
        </p:blipFill>
        <p:spPr>
          <a:xfrm>
            <a:off x="6995909" y="2834193"/>
            <a:ext cx="1923160" cy="35606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CDCB1A-D819-19A8-BF6F-11ADC2B02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1" b="94434" l="28223" r="75977">
                        <a14:foregroundMark x1="51953" y1="24805" x2="59570" y2="35156"/>
                        <a14:foregroundMark x1="43652" y1="27441" x2="43652" y2="39648"/>
                        <a14:foregroundMark x1="39258" y1="93262" x2="40234" y2="91797"/>
                        <a14:foregroundMark x1="61035" y1="92578" x2="63672" y2="93750"/>
                        <a14:foregroundMark x1="58594" y1="84766" x2="60059" y2="89746"/>
                        <a14:foregroundMark x1="59277" y1="80566" x2="61719" y2="89258"/>
                        <a14:foregroundMark x1="56641" y1="81934" x2="59570" y2="90918"/>
                        <a14:foregroundMark x1="60059" y1="86621" x2="62012" y2="92773"/>
                        <a14:foregroundMark x1="60254" y1="92285" x2="63799" y2="92930"/>
                        <a14:foregroundMark x1="59082" y1="92090" x2="63097" y2="93944"/>
                        <a14:foregroundMark x1="57617" y1="92969" x2="63075" y2="93977"/>
                        <a14:foregroundMark x1="38095" y1="94082" x2="42188" y2="93945"/>
                        <a14:foregroundMark x1="38298" y1="93816" x2="42969" y2="93457"/>
                        <a14:foregroundMark x1="43652" y1="81445" x2="43457" y2="91797"/>
                        <a14:foregroundMark x1="44141" y1="80762" x2="42676" y2="91602"/>
                        <a14:foregroundMark x1="42676" y1="81055" x2="44434" y2="92969"/>
                        <a14:foregroundMark x1="35840" y1="93457" x2="40527" y2="93262"/>
                        <a14:foregroundMark x1="35156" y1="93457" x2="36558" y2="93784"/>
                        <a14:foregroundMark x1="38402" y1="93679" x2="40527" y2="93945"/>
                        <a14:foregroundMark x1="52734" y1="32617" x2="45898" y2="44824"/>
                        <a14:foregroundMark x1="50000" y1="43848" x2="51953" y2="45020"/>
                        <a14:foregroundMark x1="57617" y1="27930" x2="63672" y2="36621"/>
                        <a14:foregroundMark x1="43164" y1="23633" x2="34375" y2="38965"/>
                        <a14:foregroundMark x1="42188" y1="22949" x2="34668" y2="39453"/>
                        <a14:foregroundMark x1="40039" y1="24121" x2="41211" y2="34961"/>
                        <a14:foregroundMark x1="44043" y1="8691" x2="57715" y2="8789"/>
                        <a14:foregroundMark x1="65918" y1="93457" x2="64355" y2="93457"/>
                        <a14:foregroundMark x1="66016" y1="92773" x2="66406" y2="93359"/>
                        <a14:foregroundMark x1="42285" y1="88379" x2="42285" y2="83691"/>
                        <a14:backgroundMark x1="65122" y1="94661" x2="64941" y2="94922"/>
                        <a14:backgroundMark x1="67578" y1="91113" x2="66712" y2="92364"/>
                        <a14:backgroundMark x1="35840" y1="94727" x2="37305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18010"/>
          <a:stretch>
            <a:fillRect/>
          </a:stretch>
        </p:blipFill>
        <p:spPr>
          <a:xfrm>
            <a:off x="997574" y="2868388"/>
            <a:ext cx="2085867" cy="35828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984650-58B9-0746-8E7C-77B951A25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7738A8-D87B-B5C4-AD10-7ABCB788D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11051" r="22807" b="8708"/>
          <a:stretch>
            <a:fillRect/>
          </a:stretch>
        </p:blipFill>
        <p:spPr>
          <a:xfrm>
            <a:off x="4736006" y="5085661"/>
            <a:ext cx="701550" cy="103796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D39B5E0-7BE8-FEDB-3667-3D57BADDE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9A906EB-B77C-0746-5D26-AB8AD4782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6493" r="13766"/>
          <a:stretch>
            <a:fillRect/>
          </a:stretch>
        </p:blipFill>
        <p:spPr>
          <a:xfrm>
            <a:off x="4649276" y="5030534"/>
            <a:ext cx="854273" cy="10930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7CB11B-642A-6ABC-894B-A5F8060D73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6209" y="4467257"/>
            <a:ext cx="1054846" cy="187862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374106A-159B-216A-4253-6DF2221708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24" y="3355210"/>
            <a:ext cx="2928235" cy="300119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79B374-78A7-4D83-8A56-1575C10021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9" y="280802"/>
            <a:ext cx="1225662" cy="12256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2BC152-F019-16D5-45B8-8E2FD3594D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94" y="5212850"/>
            <a:ext cx="867746" cy="86774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2174D1A-439C-9F9E-7659-2C2A1A36B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85197"/>
            <a:ext cx="1054846" cy="185409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7A7E08E-A853-F6F6-E4DC-5CBF021AA5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9" t="9353" r="26644" b="9353"/>
          <a:stretch>
            <a:fillRect/>
          </a:stretch>
        </p:blipFill>
        <p:spPr>
          <a:xfrm>
            <a:off x="4732757" y="5000554"/>
            <a:ext cx="634028" cy="12420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A31EA-594C-719D-0A12-A36F74831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53" y="4467867"/>
            <a:ext cx="1054846" cy="1854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FF55361-51F1-7873-0C32-B01B225BA5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-511" r="1641" b="511"/>
          <a:stretch>
            <a:fillRect/>
          </a:stretch>
        </p:blipFill>
        <p:spPr>
          <a:xfrm>
            <a:off x="4582182" y="4988474"/>
            <a:ext cx="942120" cy="10777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714D98-5201-251D-7A86-E4EEE4D07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503352"/>
            <a:ext cx="1054846" cy="18540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ACBEBB-29D5-C971-4F92-8ABFB5425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0136" r="8685" b="12382"/>
          <a:stretch>
            <a:fillRect/>
          </a:stretch>
        </p:blipFill>
        <p:spPr>
          <a:xfrm>
            <a:off x="4572795" y="5102925"/>
            <a:ext cx="942120" cy="10379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F31F62-96B8-92FB-95C3-2FE8683AE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5965" y="4502311"/>
            <a:ext cx="1054846" cy="18540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A22A7D-D1B0-62CA-69C4-74C9FEC9A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34" y="5198733"/>
            <a:ext cx="892876" cy="8928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829B9F3-6AE0-E62B-E975-DB6245A8B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73632"/>
            <a:ext cx="1054846" cy="18540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F6573D-3A42-98AF-BD3D-72A183DF51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82" y="5166081"/>
            <a:ext cx="948311" cy="94831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6931848-6B8A-20C3-8DD6-715B482A3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52" y="4491787"/>
            <a:ext cx="1054846" cy="185409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1E8AB85-E6CA-DDAE-4020-47AA42F6C3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90" y="5101586"/>
            <a:ext cx="1008451" cy="10726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5BF810A-9F30-CC60-EC0D-100DE48E8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496505" y="4478619"/>
            <a:ext cx="1054846" cy="18540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D704E7-44D0-77DF-40C3-1EA43AEAC2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14960" r="651" b="15307"/>
          <a:stretch>
            <a:fillRect/>
          </a:stretch>
        </p:blipFill>
        <p:spPr>
          <a:xfrm rot="2457752">
            <a:off x="4457666" y="5306621"/>
            <a:ext cx="1052654" cy="7379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064955-E6FC-0EA3-02CB-8EE950118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42" y="4515116"/>
            <a:ext cx="1054846" cy="18540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6C3D67-B349-F6CE-BE4A-CFB89454A8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3419" y="5056419"/>
            <a:ext cx="1063690" cy="10777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D120CD6-4256-D85C-A64D-0980D1244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9963" y="4515116"/>
            <a:ext cx="1054846" cy="18540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948A72-9D49-0985-3A39-D65DBC14C8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12735"/>
          <a:stretch>
            <a:fillRect/>
          </a:stretch>
        </p:blipFill>
        <p:spPr>
          <a:xfrm>
            <a:off x="4688144" y="5154204"/>
            <a:ext cx="766884" cy="10315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B87F942-7BC3-4FF6-ACD9-780804844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02634" y="4487674"/>
            <a:ext cx="1054846" cy="185409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D63E940-4B54-5978-E35D-A9D32ABF5F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8834" r="1182" b="9353"/>
          <a:stretch>
            <a:fillRect/>
          </a:stretch>
        </p:blipFill>
        <p:spPr>
          <a:xfrm>
            <a:off x="4587765" y="5127728"/>
            <a:ext cx="921646" cy="9587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6F164-F358-C766-5F41-E219AD02D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0895" y="4504788"/>
            <a:ext cx="1054846" cy="18540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37BEFE-10F6-1B36-1899-D417261BB5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r="14014" b="9116"/>
          <a:stretch>
            <a:fillRect/>
          </a:stretch>
        </p:blipFill>
        <p:spPr>
          <a:xfrm>
            <a:off x="4555394" y="5148621"/>
            <a:ext cx="948155" cy="10636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307654-88F6-72D1-9A05-8263D3267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55913" y="4488382"/>
            <a:ext cx="1054846" cy="185409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80993CC-6F7A-C72F-AC92-54D95CF42D3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7" t="13969" r="36712" b="11188"/>
          <a:stretch>
            <a:fillRect/>
          </a:stretch>
        </p:blipFill>
        <p:spPr>
          <a:xfrm>
            <a:off x="4841698" y="4996464"/>
            <a:ext cx="503494" cy="127398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08F4C99-913C-596C-8E13-D477FD5B14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12" y="1661603"/>
            <a:ext cx="4383918" cy="448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25 -4.44444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25 3.7037E-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25 -7.40741E-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25 1.48148E-6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25 -1.85185E-6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25 1.48148E-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25 -2.59259E-6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-0.25 -3.33333E-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25 -7.40741E-7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0.25 3.7037E-7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3C05F1F-0957-4CAE-99A2-4F988BBA2EC3}"/>
</file>

<file path=customXml/itemProps2.xml><?xml version="1.0" encoding="utf-8"?>
<ds:datastoreItem xmlns:ds="http://schemas.openxmlformats.org/officeDocument/2006/customXml" ds:itemID="{70486B1C-6687-4479-BF0D-ADE1EF43EC61}"/>
</file>

<file path=customXml/itemProps3.xml><?xml version="1.0" encoding="utf-8"?>
<ds:datastoreItem xmlns:ds="http://schemas.openxmlformats.org/officeDocument/2006/customXml" ds:itemID="{928D1779-8C15-4201-A1D4-77019B0188BC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5</cp:revision>
  <dcterms:created xsi:type="dcterms:W3CDTF">2026-02-25T19:10:23Z</dcterms:created>
  <dcterms:modified xsi:type="dcterms:W3CDTF">2026-03-09T23:27:51Z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