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496505" y="447861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57666" y="530662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42" y="4515116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19" y="5056419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9963" y="451511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88144" y="515420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02634" y="4487674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587765" y="5127728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0895" y="4504788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55394" y="5148621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55913" y="4488382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841698" y="4996464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92" y="95718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5 3.7037E-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5 -7.40741E-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5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 -1.85185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 1.48148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5 -2.59259E-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5 -3.33333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25 -7.40741E-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25 3.7037E-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458537-B98D-4880-959C-1BF3D68C0413}"/>
</file>

<file path=customXml/itemProps2.xml><?xml version="1.0" encoding="utf-8"?>
<ds:datastoreItem xmlns:ds="http://schemas.openxmlformats.org/officeDocument/2006/customXml" ds:itemID="{ACFAEC55-B681-4531-8A2A-AA56411C11FE}"/>
</file>

<file path=customXml/itemProps3.xml><?xml version="1.0" encoding="utf-8"?>
<ds:datastoreItem xmlns:ds="http://schemas.openxmlformats.org/officeDocument/2006/customXml" ds:itemID="{6E27872F-247F-4CCE-AA47-6463CE01E6D7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</cp:revision>
  <dcterms:created xsi:type="dcterms:W3CDTF">2026-02-25T19:10:23Z</dcterms:created>
  <dcterms:modified xsi:type="dcterms:W3CDTF">2026-03-09T23:21:34Z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