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37BC-12FF-20C4-EEB6-A2C0FA967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21560-94C5-92C6-A29D-61F5F7F41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8FCBC-6E2C-0480-7808-9411AEDE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EA87B-D8CE-59DC-DD78-A3F5C220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685D3-4D5E-5518-358F-7B757ABF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5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C78C-885C-98F6-6212-CF315373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09D37A-4D28-7D6C-B0C6-7F68428C0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C4BE4-2B6D-630A-A4E2-E6B49E33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8E58D-88D5-5C70-425F-E3860DBF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08EBC-3A5B-D7E8-54CE-1B4F38C7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8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595B6C-CB50-489C-EABE-94C252729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838662-CC9A-A136-8684-1C3AADB42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A8EF7-721E-E24E-4AAB-D0F58199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B990E-490E-F22E-2195-4AB0394F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00469-CE08-FF05-3CC4-0C5EC0F5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5683C-ED92-A924-E15B-7B9BC55A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C0827-68FA-3D9A-4C28-20913A61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C2C84-F0DC-5CFB-D1C3-45AE4838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E8794-C1D3-827F-BD6B-0D06A4B7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B4148-90F5-D369-3932-419A73A5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1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4C6BC-16F3-F181-4C6E-37E36E90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CFF09-8FAE-CA65-9873-188ED384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14BF3-2BE1-F418-6670-F1A176D4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40D05-0DCF-2EE5-020A-548C46FE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E5AE9-6379-4E57-78BF-87BC3FD9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3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03D0-3130-C875-D23D-91A425A6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71AB3-E952-B22C-CAC6-04D73135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A68DE9-7CF5-336B-65AB-92C0AC40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567CC-83C3-3DC4-4474-1DD17EF4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6DF1-5A22-9C82-13BF-0E907082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72B775-6ADF-7684-CBB9-7FCDE847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6EB4-EE4F-E19A-82A4-B0FF095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F8998-8480-176B-C502-3501C631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1B6D3-B9D8-C293-F7CD-26B9C995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8E6DC1-0B62-9015-CA07-57DC8CCDB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B54E66-E567-493E-70C8-012765B51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773D3A-49D9-F7AE-9373-6AB5FD68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C774FA-29BB-739F-0894-F43C7FDF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716F80-E110-7D4A-9FED-4D2D48DB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9EAD6-4AAA-57F4-B7A1-B4B63869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774DE-165C-B62E-7062-2F44429E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F6F376-42B5-F7D8-C417-D46A1FB8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9420D4-6E6B-357D-BEEE-7842E9B8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141FE4-BF96-C22D-A04D-8878F219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A07C7-2E2A-3E78-2994-26F7D827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30DF18-16E4-6EE1-8E02-169F44E3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A29D-DA3E-3B20-A7FA-776E7886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0DEAD-07E3-0466-59F7-85E63569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CBDD5-ED49-009C-ECD5-78772D06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F4A645-DB64-9E61-D915-010C302F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828E41-8A39-73E2-694A-AD91BEC2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C65D9-12C9-EDF7-6D20-2ECE411E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60E2B-92DB-708A-9CD6-3764C96B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E93078-488D-B312-5903-7ECC3542B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0251B-7E88-3BD2-5418-83459166C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C0689B-3CE4-2A53-E02C-0A1C4F1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C44D3D-CF2E-9055-136D-4369577C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68EFAE-8282-AD68-9BBB-046D61D7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6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DCFB9-BE83-2EFF-17C4-3BECA4422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96A583-7F78-E8EA-385F-F1648D3A1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9D54B-56E5-2D71-476E-F2BB50D2D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6B13-26A5-43E1-A5ED-A695068ACBF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98284-C7DD-DAAF-5ED3-4D3EA831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50C49-A8DB-3B93-5F59-0EC77D9DE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5CA4-BCFC-44DD-9EBD-CB814EEF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AD234-4653-BEA7-999D-23CB177E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4114" cy="6951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8F688A-A429-3A66-2363-75C21F690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14" y="4487333"/>
            <a:ext cx="2370667" cy="2370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85D334-138C-5DA7-A9FE-75CB559A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17021" r="18297" b="18724"/>
          <a:stretch>
            <a:fillRect/>
          </a:stretch>
        </p:blipFill>
        <p:spPr>
          <a:xfrm>
            <a:off x="8196376" y="4033520"/>
            <a:ext cx="1244600" cy="12784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67F8B8-0335-CEB6-3782-760F61AE6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868" y="4251882"/>
            <a:ext cx="1870734" cy="18707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AEB084-ED98-ABE4-A3FA-A87D5170E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047" y="713035"/>
            <a:ext cx="1870734" cy="18707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D759FF-9191-53E1-AC54-0BAE7EBFA6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0482" y="292947"/>
            <a:ext cx="1816743" cy="1816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644462-F319-4D19-8184-5372D1373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87" y="2856682"/>
            <a:ext cx="1787422" cy="17874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40A73B-A9F6-662A-45F0-128AAA4F6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750"/>
          <a:stretch/>
        </p:blipFill>
        <p:spPr>
          <a:xfrm>
            <a:off x="5284319" y="2577428"/>
            <a:ext cx="1623362" cy="164806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798A08-6643-135F-3C15-224B60B81B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6508"/>
          <a:stretch/>
        </p:blipFill>
        <p:spPr>
          <a:xfrm>
            <a:off x="648129" y="5025074"/>
            <a:ext cx="1868582" cy="1625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E3B911B-B19B-2AE1-BCCC-A0932D3574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21009" r="24543" b="25196"/>
          <a:stretch>
            <a:fillRect/>
          </a:stretch>
        </p:blipFill>
        <p:spPr>
          <a:xfrm>
            <a:off x="805234" y="1065953"/>
            <a:ext cx="1402080" cy="15718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3BD212-1A28-8837-4CDF-274679C61B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2" t="40652" r="41386" b="41399"/>
          <a:stretch>
            <a:fillRect/>
          </a:stretch>
        </p:blipFill>
        <p:spPr>
          <a:xfrm>
            <a:off x="5571067" y="5012267"/>
            <a:ext cx="1870734" cy="17906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6C6C94-CF00-48CB-21EB-EEA55FF8E2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3" y="-32649"/>
            <a:ext cx="1119089" cy="1131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2B0C14D-A121-9B4A-544E-F315E764B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6451" y="-36625"/>
            <a:ext cx="1115665" cy="11278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D518DCB-51B7-6B19-AFDF-39C9B0A142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7570" y="-32649"/>
            <a:ext cx="1115665" cy="11278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455A621-F8D0-ACDE-E697-257CCFC0BC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3526" y="-28673"/>
            <a:ext cx="1115665" cy="11278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09ECEA-501C-4122-E541-938F76BF08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2420" y="-30952"/>
            <a:ext cx="111566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73 -0.00509 0.00469 -0.01111 0.00833 -0.01527 C 0.01953 -0.02939 0.022 -0.02893 0.0345 -0.03449 C 0.04193 -0.03009 0.03568 -0.03449 0.04596 -0.0199 C 0.05013 -0.01388 0.05403 -0.00787 0.05872 -0.00277 C 0.0625 0.00162 0.06693 0.0051 0.07161 0.00811 C 0.08177 0.01528 0.0944 0.02014 0.10612 0.02199 C 0.11771 0.02338 0.12929 0.02292 0.14088 0.02362 C 0.15221 0.01945 0.16471 0.01852 0.17487 0.01112 C 0.17916 0.00764 0.17825 -0.00092 0.18073 -0.00625 C 0.18581 -0.01782 0.18568 -0.01574 0.1944 -0.0199 C 0.19818 -0.01921 0.20208 -0.0199 0.2056 -0.01805 C 0.22331 -0.00949 0.23919 0.00278 0.25312 0.01829 C 0.25456 0.01968 0.26875 0.04121 0.27487 0.04468 C 0.27721 0.04584 0.27995 0.04514 0.28255 0.04561 C 0.29114 0.04028 0.30026 0.03658 0.30807 0.0301 C 0.31953 0.02061 0.3289 0.00764 0.33984 -0.00277 C 0.372 -0.03379 0.36328 -0.02685 0.39245 -0.04259 C 0.39726 -0.04213 0.40273 -0.04375 0.4069 -0.04074 C 0.41536 -0.03495 0.42122 -0.02476 0.42864 -0.01736 C 0.43607 -0.00972 0.44336 -0.00208 0.4513 0.00463 C 0.45729 0.00973 0.46354 0.01436 0.47005 0.01829 C 0.48021 0.02385 0.49179 0.02338 0.5026 0.02454 C 0.51133 0.02223 0.52057 0.02153 0.5289 0.01713 C 0.55781 0.00278 0.55338 -0.00162 0.57487 -0.01898 C 0.57812 -0.02152 0.5819 -0.02314 0.58541 -0.02546 C 0.58945 -0.02453 0.59401 -0.02523 0.59752 -0.02268 C 0.61002 -0.01296 0.6276 0.01783 0.63581 0.02824 C 0.65547 0.05278 0.65443 0.04792 0.68099 0.05718 C 0.71953 0.08519 0.722 0.08033 0.74739 0.11991 C 0.74961 0.12315 0.75 0.12778 0.7513 0.13195 C 0.74414 0.13565 0.7375 0.14098 0.73008 0.14352 C 0.70547 0.15255 0.65547 0.16713 0.65547 0.16737 C 0.6513 0.16991 0.64596 0.17107 0.64271 0.17547 C 0.63646 0.18311 0.6444 0.20556 0.64648 0.20903 C 0.71081 0.31505 0.68099 0.23982 0.70078 0.29237 C 0.6987 0.30255 0.69857 0.3132 0.69466 0.32246 C 0.69232 0.32801 0.67513 0.34584 0.66901 0.34792 C 0.66094 0.35047 0.65247 0.34977 0.64414 0.3507 C 0.61666 0.33635 0.60703 0.33658 0.58919 0.30162 C 0.57109 0.26621 0.56979 0.23357 0.55755 0.1963 C 0.55156 0.17801 0.53919 0.14514 0.52291 0.13357 C 0.51419 0.12755 0.50377 0.12686 0.49427 0.12362 C 0.48815 0.12385 0.48177 0.12176 0.47617 0.12454 C 0.45664 0.13357 0.45859 0.14977 0.45351 0.17176 C 0.45534 0.19699 0.45716 0.22246 0.45885 0.24792 C 0.4595 0.25695 0.46081 0.26621 0.46041 0.27524 C 0.45937 0.29885 0.4556 0.31551 0.44219 0.33426 C 0.43919 0.33866 0.43372 0.33982 0.42943 0.34237 C 0.42318 0.34051 0.41627 0.33982 0.41068 0.33612 C 0.39206 0.32408 0.39049 0.31204 0.38047 0.28982 C 0.37956 0.28195 0.36992 0.19653 0.36771 0.18797 C 0.36054 0.16181 0.34453 0.12801 0.32695 0.10811 C 0.32318 0.10394 0.31797 0.10255 0.31341 0.1 C 0.30807 0.1007 0.30182 0.09815 0.29752 0.10186 C 0.27018 0.12524 0.27109 0.15926 0.26289 0.1963 C 0.26445 0.21852 0.26315 0.24167 0.26745 0.26343 C 0.27396 0.2963 0.29544 0.3588 0.29544 0.35903 C 0.29583 0.36528 0.29661 0.37153 0.29674 0.37778 C 0.297 0.39074 0.29831 0.39931 0.28711 0.40602 C 0.28359 0.40811 0.27943 0.40649 0.27565 0.40695 C 0.27005 0.40394 0.26354 0.40232 0.25833 0.39792 C 0.24791 0.38889 0.21914 0.35394 0.21172 0.34237 C 0.20612 0.33403 0.20208 0.32431 0.19739 0.31528 C 0.19049 0.28473 0.18633 0.27176 0.18372 0.23982 C 0.18086 0.20255 0.18594 0.19468 0.18073 0.15533 C 0.18047 0.15301 0.17825 0.1507 0.1763 0.15 C 0.17148 0.14792 0.16627 0.14815 0.1612 0.14723 C 0.15508 0.14746 0.14844 0.14468 0.1431 0.14815 C 0.12838 0.15811 0.12031 0.18843 0.11523 0.2044 C 0.10117 0.24885 0.09622 0.27431 0.07995 0.3125 C 0.07018 0.33519 0.07383 0.33033 0.06015 0.33982 C 0.05547 0.33843 0.05013 0.33912 0.04596 0.33612 C 0.02213 0.31852 0.01471 0.30417 -0.00235 0.27987 C -0.00508 0.27014 -0.00873 0.26088 -0.01068 0.2507 C -0.01745 0.21505 -0.01419 0.18125 -0.0099 0.14445 C -0.00873 0.13473 -0.00573 0.12524 -0.00235 0.11644 C 0.00794 0.08912 0.00599 0.1044 0.01575 0.08449 C 0.01823 0.07963 0.01979 0.07431 0.02187 0.06899 C 0.02265 0.05973 0.02435 0.04954 0.02252 0.04005 C 0.02122 0.03311 0.01745 0.02639 0.01419 0.02107 C 0.01276 0.01852 0.01146 0.01574 0.00963 0.01366 C 0.00547 0.00811 0.00338 0.00718 -0.00078 0.00278 C -0.0013 0.00232 -0.00013 0.00047 2.08333E-6 -4.07407E-6 Z " pathEditMode="relative" rAng="0" ptsTypes="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36" y="18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73 -0.00509 0.00469 -0.01111 0.00833 -0.01527 C 0.01953 -0.02939 0.022 -0.02893 0.0345 -0.03449 C 0.04193 -0.03009 0.03568 -0.03449 0.04596 -0.0199 C 0.05013 -0.01388 0.05403 -0.00787 0.05872 -0.00277 C 0.0625 0.00162 0.06693 0.0051 0.07161 0.00811 C 0.08177 0.01528 0.0944 0.02014 0.10612 0.02199 C 0.11771 0.02338 0.12929 0.02292 0.14088 0.02362 C 0.15221 0.01945 0.16471 0.01852 0.17487 0.01112 C 0.17916 0.00764 0.17825 -0.00092 0.18073 -0.00625 C 0.18581 -0.01782 0.18568 -0.01574 0.1944 -0.0199 C 0.19818 -0.01921 0.20208 -0.0199 0.2056 -0.01805 C 0.22331 -0.00949 0.23919 0.00278 0.25312 0.01829 C 0.25456 0.01968 0.26875 0.04121 0.27487 0.04468 C 0.27721 0.04584 0.27995 0.04514 0.28255 0.04561 C 0.29114 0.04028 0.30026 0.03658 0.30807 0.0301 C 0.31953 0.02061 0.3289 0.00764 0.33984 -0.00277 C 0.372 -0.03379 0.36328 -0.02685 0.39245 -0.04259 C 0.39726 -0.04213 0.40273 -0.04375 0.4069 -0.04074 C 0.41536 -0.03495 0.42122 -0.02476 0.42864 -0.01736 C 0.43607 -0.00972 0.44336 -0.00208 0.4513 0.00463 C 0.45729 0.00973 0.46354 0.01436 0.47005 0.01829 C 0.48021 0.02385 0.49179 0.02338 0.5026 0.02454 C 0.51133 0.02223 0.52057 0.02153 0.5289 0.01713 C 0.55781 0.00278 0.55338 -0.00162 0.57487 -0.01898 C 0.57812 -0.02152 0.5819 -0.02314 0.58541 -0.02546 C 0.58945 -0.02453 0.59401 -0.02523 0.59752 -0.02268 C 0.61002 -0.01296 0.6276 0.01783 0.63581 0.02824 C 0.65547 0.05278 0.65443 0.04792 0.68099 0.05718 C 0.71953 0.08519 0.722 0.08033 0.74739 0.11991 C 0.74961 0.12315 0.75 0.12778 0.7513 0.13195 C 0.74414 0.13565 0.7375 0.14098 0.73008 0.14352 C 0.70547 0.15255 0.65547 0.16713 0.65547 0.16737 C 0.6513 0.16991 0.64596 0.17107 0.64271 0.17547 C 0.63646 0.18311 0.6444 0.20556 0.64648 0.20903 C 0.71081 0.31505 0.68099 0.23982 0.70078 0.29237 C 0.6987 0.30255 0.69857 0.3132 0.69466 0.32246 C 0.69232 0.32801 0.67513 0.34584 0.66901 0.34792 C 0.66094 0.35047 0.65247 0.34977 0.64414 0.3507 C 0.61666 0.33635 0.60703 0.33658 0.58919 0.30162 C 0.57109 0.26621 0.56979 0.23357 0.55755 0.1963 C 0.55156 0.17801 0.53919 0.14514 0.52291 0.13357 C 0.51419 0.12755 0.50377 0.12686 0.49427 0.12362 C 0.48815 0.12385 0.48177 0.12176 0.47617 0.12454 C 0.45664 0.13357 0.45859 0.14977 0.45351 0.17176 C 0.45534 0.19699 0.45716 0.22246 0.45885 0.24792 C 0.4595 0.25695 0.46081 0.26621 0.46041 0.27524 C 0.45937 0.29885 0.4556 0.31551 0.44219 0.33426 C 0.43919 0.33866 0.43372 0.33982 0.42943 0.34237 C 0.42318 0.34051 0.41627 0.33982 0.41068 0.33612 C 0.39206 0.32408 0.39049 0.31204 0.38047 0.28982 C 0.37956 0.28195 0.36992 0.19653 0.36771 0.18797 C 0.36054 0.16181 0.34453 0.12801 0.32695 0.10811 C 0.32318 0.10394 0.31797 0.10255 0.31341 0.1 C 0.30807 0.1007 0.30182 0.09815 0.29752 0.10186 C 0.27018 0.12524 0.27109 0.15926 0.26289 0.1963 C 0.26445 0.21852 0.26315 0.24167 0.26745 0.26343 C 0.27396 0.2963 0.29544 0.3588 0.29544 0.35903 C 0.29583 0.36528 0.29661 0.37153 0.29674 0.37778 C 0.297 0.39074 0.29831 0.39931 0.28711 0.40602 C 0.28359 0.40811 0.27943 0.40649 0.27565 0.40695 C 0.27005 0.40394 0.26354 0.40232 0.25833 0.39792 C 0.24791 0.38889 0.21914 0.35394 0.21172 0.34237 C 0.20612 0.33403 0.20208 0.32431 0.19739 0.31528 C 0.19049 0.28473 0.18633 0.27176 0.18372 0.23982 C 0.18086 0.20255 0.18594 0.19468 0.18073 0.15533 C 0.18047 0.15301 0.17825 0.1507 0.1763 0.15 C 0.17148 0.14792 0.16627 0.14815 0.1612 0.14723 C 0.15508 0.14746 0.14844 0.14468 0.1431 0.14815 C 0.12838 0.15811 0.12031 0.18843 0.11523 0.2044 C 0.10117 0.24885 0.09622 0.27431 0.07995 0.3125 C 0.07018 0.33519 0.07383 0.33033 0.06015 0.33982 C 0.05547 0.33843 0.05013 0.33912 0.04596 0.33612 C 0.02213 0.31852 0.01471 0.30417 -0.00235 0.27987 C -0.00508 0.27014 -0.00873 0.26088 -0.01068 0.2507 C -0.01745 0.21505 -0.01419 0.18125 -0.0099 0.14445 C -0.00873 0.13473 -0.00573 0.12524 -0.00235 0.11644 C 0.00794 0.08912 0.00599 0.1044 0.01575 0.08449 C 0.01823 0.07963 0.01979 0.07431 0.02187 0.06899 C 0.02265 0.05973 0.02435 0.04954 0.02252 0.04005 C 0.02122 0.03311 0.01745 0.02639 0.01419 0.02107 C 0.01276 0.01852 0.01146 0.01574 0.00963 0.01366 C 0.00547 0.00811 0.00338 0.00718 -0.00078 0.00278 C -0.0013 0.00232 -0.00013 0.00047 2.08333E-6 -4.07407E-6 Z " pathEditMode="relative" rAng="0" ptsTypes="AAAAAAAAAAAAAAAAAAAAAAAAAAA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36" y="182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0.00116 L 0.00442 0.00116 C 0.0138 0.01759 0.01237 0.02222 0.02187 0.02523 C 0.02408 0.02593 0.02643 0.02616 0.02864 0.02662 C 0.04713 0.02037 0.03945 0.01852 0.05221 0.02523 C 0.05546 0.03079 0.05911 0.03542 0.06197 0.04144 C 0.06393 0.04537 0.06523 0.05023 0.06653 0.05486 C 0.07174 0.07245 0.07083 0.0706 0.07343 0.08866 C 0.07135 0.11759 0.07578 0.1419 0.06197 0.15857 C 0.05937 0.16181 0.05598 0.16227 0.05286 0.16412 C 0.04479 0.1632 0.03645 0.16505 0.02864 0.16134 C 0.02096 0.15764 -0.00691 0.11157 -0.00691 0.11157 C -0.02279 0.08495 -0.02787 0.0669 -0.04714 0.04421 C -0.04935 0.04144 -0.05131 0.0375 -0.05391 0.03611 C -0.05678 0.03426 -0.06003 0.03519 -0.06303 0.03472 C -0.06446 0.03565 -0.06641 0.03542 -0.06758 0.0375 C -0.06875 0.03935 -0.06915 0.04259 -0.0698 0.0456 C -0.07097 0.05023 -0.07188 0.05532 -0.07279 0.06042 C -0.07253 0.07107 -0.07266 0.08195 -0.07214 0.09259 C -0.07188 0.09607 -0.06928 0.10625 -0.06836 0.1088 C -0.06693 0.11227 -0.06511 0.11482 -0.06381 0.11829 C -0.06185 0.12269 -0.06016 0.12708 -0.05847 0.13171 C -0.05795 0.13519 -0.05691 0.13866 -0.05691 0.14236 C -0.05691 0.15718 -0.07097 0.15232 -0.07435 0.15324 C -0.08568 0.14699 -0.09727 0.1419 -0.10847 0.13449 C -0.12097 0.12593 -0.14636 0.10417 -0.15847 0.08866 C -0.17982 0.06111 -0.16719 0.0713 -0.18347 0.0456 C -0.19115 0.03333 -0.20209 0.02245 -0.21146 0.01597 C -0.21485 0.01343 -0.21862 0.0132 -0.22214 0.01181 C -0.23907 0.02847 -0.23842 0.01991 -0.24258 0.05486 C -0.24753 0.09722 -0.23737 0.05787 -0.24636 0.10741 C -0.24688 0.11088 -0.24857 0.11343 -0.25013 0.11551 C -0.25092 0.11667 -0.25209 0.11644 -0.25313 0.1169 C -0.25443 0.11736 -0.25573 0.11782 -0.25691 0.11829 C -0.23555 0.13079 -0.21355 0.14005 -0.1918 0.15046 C -0.18047 0.15602 -0.16875 0.15972 -0.15769 0.16667 C -0.13086 0.18333 -0.11563 0.19421 -0.08724 0.20579 C -0.05782 0.21782 -0.05495 0.21713 -0.03047 0.2206 C -0.02618 0.21921 -0.02149 0.21991 -0.01758 0.21644 C -0.01381 0.21343 -0.0112 0.20695 -0.00847 0.20162 C -0.00391 0.19306 -0.00157 0.17963 0.00442 0.17477 C 0.02356 0.15972 0.01315 0.16482 0.03619 0.16134 C 0.04049 0.16181 0.04505 0.15995 0.04908 0.16273 C 0.05455 0.1662 0.06237 0.18495 0.06575 0.19236 C 0.06835 0.20394 0.07187 0.21505 0.07343 0.22732 C 0.07916 0.2757 0.07174 0.21528 0.07864 0.26644 C 0.08177 0.28866 0.07929 0.28079 0.08476 0.3 C 0.0871 0.30857 0.08815 0.31945 0.09231 0.3257 C 0.09505 0.32963 0.09765 0.33426 0.10065 0.33773 C 0.11145 0.35046 0.11002 0.34306 0.11953 0.35926 C 0.12187 0.3632 0.12369 0.36829 0.12565 0.37269 C 0.12721 0.38032 0.13138 0.38773 0.1302 0.3956 C 0.12265 0.4456 0.10429 0.44005 0.07942 0.45347 C 0.07695 0.45671 0.07382 0.4588 0.07187 0.46296 C 0.0694 0.46806 0.06914 0.48009 0.06888 0.48588 C 0.07005 0.49676 0.07096 0.50764 0.07265 0.51829 C 0.0819 0.57778 0.07656 0.52662 0.0802 0.56528 C 0.07968 0.5713 0.08007 0.57755 0.07864 0.58287 C 0.075 0.59745 0.06549 0.61435 0.05898 0.62454 C 0.05325 0.6338 0.03515 0.66505 0.02343 0.67315 C 0.02057 0.675 0.01731 0.675 0.01432 0.67593 C 0.00169 0.66458 -0.01745 0.64861 -0.02891 0.63403 C -0.03542 0.6257 -0.04102 0.61528 -0.04714 0.60579 C -0.04961 0.59769 -0.05248 0.58982 -0.05469 0.58148 C -0.06446 0.54375 -0.06836 0.52616 -0.07357 0.48727 C -0.07813 0.45347 -0.07943 0.40046 -0.08112 0.37269 C -0.08243 0.35394 -0.08399 0.33495 -0.08568 0.3162 C -0.08724 0.29954 -0.08829 0.28264 -0.09102 0.26644 C -0.09636 0.23426 -0.10417 0.2007 -0.1168 0.17477 C -0.11993 0.16852 -0.12435 0.16482 -0.12813 0.15995 C -0.13724 0.16435 -0.14714 0.16551 -0.15547 0.17338 C -0.17175 0.18912 -0.17513 0.21134 -0.18269 0.2382 C -0.18373 0.26644 -0.18464 0.25833 -0.17891 0.29051 C -0.17592 0.30741 -0.16902 0.34051 -0.16902 0.34051 C -0.1681 0.35347 -0.1668 0.36644 -0.16602 0.3794 C -0.1629 0.4331 -0.1625 0.44954 -0.16068 0.49676 C -0.16094 0.5044 -0.16055 0.51204 -0.16146 0.51968 C -0.16511 0.54861 -0.175 0.59398 -0.19024 0.60857 C -0.19454 0.6125 -0.19844 0.61829 -0.20313 0.6206 C -0.20834 0.62315 -0.21381 0.62245 -0.21902 0.62338 C -0.22266 0.62245 -0.2267 0.62384 -0.22969 0.6206 C -0.23321 0.61667 -0.23516 0.60949 -0.23724 0.60301 C -0.25834 0.54028 -0.25417 0.55093 -0.2668 0.4831 C -0.26784 0.47014 -0.26954 0.45718 -0.2698 0.44421 C -0.2711 0.3912 -0.27071 0.3382 -0.27136 0.28519 C -0.27175 0.25046 -0.27279 0.23287 -0.27891 0.19491 C -0.28138 0.1794 -0.28321 0.18079 -0.28959 0.17755 L -0.30547 0.17894 C -0.32344 0.18727 -0.32696 0.19537 -0.34024 0.21389 C -0.35105 0.24769 -0.35274 0.25 -0.36068 0.29051 C -0.37006 0.33796 -0.36068 0.30509 -0.36902 0.35394 C -0.37188 0.36991 -0.3754 0.38565 -0.37891 0.40116 C -0.38073 0.4088 -0.38204 0.41667 -0.38425 0.42384 C -0.38581 0.4294 -0.38816 0.43403 -0.39024 0.43866 C -0.39454 0.44838 -0.39974 0.45764 -0.40547 0.46435 C -0.40756 0.4669 -0.41003 0.46806 -0.41224 0.46968 C -0.42331 0.4625 -0.43542 0.45903 -0.44558 0.44815 C -0.46954 0.42269 -0.47748 0.39306 -0.49258 0.35394 C -0.49415 0.3419 -0.49649 0.32986 -0.49714 0.31759 C -0.4987 0.28495 -0.49454 0.25833 -0.48881 0.22732 C -0.48607 0.2125 -0.48269 0.19815 -0.47891 0.18426 C -0.47149 0.15625 -0.46211 0.13195 -0.44935 0.11019 C -0.44323 0.09977 -0.4362 0.0912 -0.42891 0.0831 C -0.42175 0.07523 -0.4142 0.06759 -0.40625 0.06296 C -0.3987 0.05857 -0.3905 0.05857 -0.38269 0.05625 C -0.36928 0.05764 -0.35586 0.05695 -0.34258 0.06042 C -0.33125 0.0632 -0.32149 0.07315 -0.31068 0.07917 C -0.30404 0.08287 -0.28881 0.08843 -0.28269 0.09005 C -0.27917 0.09074 -0.27566 0.09074 -0.27214 0.0912 C -0.25521 0.0882 -0.25079 0.0912 -0.23724 0.07778 C -0.2224 0.0632 -0.23308 0.06667 -0.21758 0.04676 C -0.21576 0.04468 -0.2142 0.04167 -0.21224 0.04005 C -0.20938 0.03796 -0.20612 0.0375 -0.20313 0.03611 C -0.1974 0.03657 -0.19141 0.03472 -0.18568 0.0375 C -0.18191 0.03912 -0.15287 0.06088 -0.1448 0.06713 C -0.14128 0.06968 -0.13803 0.07361 -0.13425 0.07523 C -0.12188 0.08009 -0.12774 0.07847 -0.1168 0.08056 C -0.10027 0.07685 -0.09362 0.07778 -0.07969 0.06829 C -0.07084 0.0625 -0.05834 0.04907 -0.05092 0.04144 C -0.04623 0.03681 -0.04701 0.03634 -0.04102 0.03333 C -0.03959 0.03264 -0.03803 0.03241 -0.03646 0.03195 C -0.03191 0.03287 -0.02735 0.03357 -0.02279 0.03472 C -0.02201 0.03495 -0.02136 0.03611 -0.02058 0.03611 C -0.01719 0.03565 -0.01407 0.03426 -0.01068 0.03333 C -0.00977 0.03195 -0.0086 0.03079 -0.00769 0.0294 C -0.00482 0.02454 0.00065 0.01458 0.00065 0.01458 C 0.00182 0.00857 0.00377 0.00324 0.00442 0.00116 Z " pathEditMode="relative" ptsTypes="AAAAAAAAAAAAAAAAAAAAAAAAAAAAAAAAAAAAAAAAAAAAAAAAAAAAAAAAAAAAAAAAAAAAAAAAAAAAAAAAAAAAA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0.00116 L 0.00442 0.00116 C 0.0138 0.01759 0.01237 0.02222 0.02187 0.02523 C 0.02408 0.02593 0.02643 0.02616 0.02864 0.02662 C 0.04713 0.02037 0.03945 0.01852 0.05221 0.02523 C 0.05546 0.03079 0.05911 0.03542 0.06197 0.04144 C 0.06393 0.04537 0.06523 0.05023 0.06653 0.05486 C 0.07174 0.07245 0.07083 0.0706 0.07343 0.08866 C 0.07135 0.11759 0.07578 0.1419 0.06197 0.15857 C 0.05937 0.16181 0.05598 0.16227 0.05286 0.16412 C 0.04479 0.1632 0.03645 0.16505 0.02864 0.16134 C 0.02096 0.15764 -0.00691 0.11157 -0.00691 0.11157 C -0.02279 0.08495 -0.02787 0.0669 -0.04714 0.04421 C -0.04935 0.04144 -0.05131 0.0375 -0.05391 0.03611 C -0.05678 0.03426 -0.06003 0.03519 -0.06303 0.03472 C -0.06446 0.03565 -0.06641 0.03542 -0.06758 0.0375 C -0.06875 0.03935 -0.06915 0.04259 -0.0698 0.0456 C -0.07097 0.05023 -0.07188 0.05532 -0.07279 0.06042 C -0.07253 0.07107 -0.07266 0.08195 -0.07214 0.09259 C -0.07188 0.09607 -0.06928 0.10625 -0.06836 0.1088 C -0.06693 0.11227 -0.06511 0.11482 -0.06381 0.11829 C -0.06185 0.12269 -0.06016 0.12708 -0.05847 0.13171 C -0.05795 0.13519 -0.05691 0.13866 -0.05691 0.14236 C -0.05691 0.15718 -0.07097 0.15232 -0.07435 0.15324 C -0.08568 0.14699 -0.09727 0.1419 -0.10847 0.13449 C -0.12097 0.12593 -0.14636 0.10417 -0.15847 0.08866 C -0.17982 0.06111 -0.16719 0.0713 -0.18347 0.0456 C -0.19115 0.03333 -0.20209 0.02245 -0.21146 0.01597 C -0.21485 0.01343 -0.21862 0.0132 -0.22214 0.01181 C -0.23907 0.02847 -0.23842 0.01991 -0.24258 0.05486 C -0.24753 0.09722 -0.23737 0.05787 -0.24636 0.10741 C -0.24688 0.11088 -0.24857 0.11343 -0.25013 0.11551 C -0.25092 0.11667 -0.25209 0.11644 -0.25313 0.1169 C -0.25443 0.11736 -0.25573 0.11782 -0.25691 0.11829 C -0.23555 0.13079 -0.21355 0.14005 -0.1918 0.15046 C -0.18047 0.15602 -0.16875 0.15972 -0.15769 0.16667 C -0.13086 0.18333 -0.11563 0.19421 -0.08724 0.20579 C -0.05782 0.21782 -0.05495 0.21713 -0.03047 0.2206 C -0.02618 0.21921 -0.02149 0.21991 -0.01758 0.21644 C -0.01381 0.21343 -0.0112 0.20695 -0.00847 0.20162 C -0.00391 0.19306 -0.00157 0.17963 0.00442 0.17477 C 0.02356 0.15972 0.01315 0.16482 0.03619 0.16134 C 0.04049 0.16181 0.04505 0.15995 0.04908 0.16273 C 0.05455 0.1662 0.06237 0.18495 0.06575 0.19236 C 0.06835 0.20394 0.07187 0.21505 0.07343 0.22732 C 0.07916 0.2757 0.07174 0.21528 0.07864 0.26644 C 0.08177 0.28866 0.07929 0.28079 0.08476 0.3 C 0.0871 0.30857 0.08815 0.31945 0.09231 0.3257 C 0.09505 0.32963 0.09765 0.33426 0.10065 0.33773 C 0.11145 0.35046 0.11002 0.34306 0.11953 0.35926 C 0.12187 0.3632 0.12369 0.36829 0.12565 0.37269 C 0.12721 0.38032 0.13138 0.38773 0.1302 0.3956 C 0.12265 0.4456 0.10429 0.44005 0.07942 0.45347 C 0.07695 0.45671 0.07382 0.4588 0.07187 0.46296 C 0.0694 0.46806 0.06914 0.48009 0.06888 0.48588 C 0.07005 0.49676 0.07096 0.50764 0.07265 0.51829 C 0.0819 0.57778 0.07656 0.52662 0.0802 0.56528 C 0.07968 0.5713 0.08007 0.57755 0.07864 0.58287 C 0.075 0.59745 0.06549 0.61435 0.05898 0.62454 C 0.05325 0.6338 0.03515 0.66505 0.02343 0.67315 C 0.02057 0.675 0.01731 0.675 0.01432 0.67593 C 0.00169 0.66458 -0.01745 0.64861 -0.02891 0.63403 C -0.03542 0.6257 -0.04102 0.61528 -0.04714 0.60579 C -0.04961 0.59769 -0.05248 0.58982 -0.05469 0.58148 C -0.06446 0.54375 -0.06836 0.52616 -0.07357 0.48727 C -0.07813 0.45347 -0.07943 0.40046 -0.08112 0.37269 C -0.08243 0.35394 -0.08399 0.33495 -0.08568 0.3162 C -0.08724 0.29954 -0.08829 0.28264 -0.09102 0.26644 C -0.09636 0.23426 -0.10417 0.2007 -0.1168 0.17477 C -0.11993 0.16852 -0.12435 0.16482 -0.12813 0.15995 C -0.13724 0.16435 -0.14714 0.16551 -0.15547 0.17338 C -0.17175 0.18912 -0.17513 0.21134 -0.18269 0.2382 C -0.18373 0.26644 -0.18464 0.25833 -0.17891 0.29051 C -0.17592 0.30741 -0.16902 0.34051 -0.16902 0.34051 C -0.1681 0.35347 -0.1668 0.36644 -0.16602 0.3794 C -0.1629 0.4331 -0.1625 0.44954 -0.16068 0.49676 C -0.16094 0.5044 -0.16055 0.51204 -0.16146 0.51968 C -0.16511 0.54861 -0.175 0.59398 -0.19024 0.60857 C -0.19454 0.6125 -0.19844 0.61829 -0.20313 0.6206 C -0.20834 0.62315 -0.21381 0.62245 -0.21902 0.62338 C -0.22266 0.62245 -0.2267 0.62384 -0.22969 0.6206 C -0.23321 0.61667 -0.23516 0.60949 -0.23724 0.60301 C -0.25834 0.54028 -0.25417 0.55093 -0.2668 0.4831 C -0.26784 0.47014 -0.26954 0.45718 -0.2698 0.44421 C -0.2711 0.3912 -0.27071 0.3382 -0.27136 0.28519 C -0.27175 0.25046 -0.27279 0.23287 -0.27891 0.19491 C -0.28138 0.1794 -0.28321 0.18079 -0.28959 0.17755 L -0.30547 0.17894 C -0.32344 0.18727 -0.32696 0.19537 -0.34024 0.21389 C -0.35105 0.24769 -0.35274 0.25 -0.36068 0.29051 C -0.37006 0.33796 -0.36068 0.30509 -0.36902 0.35394 C -0.37188 0.36991 -0.3754 0.38565 -0.37891 0.40116 C -0.38073 0.4088 -0.38204 0.41667 -0.38425 0.42384 C -0.38581 0.4294 -0.38816 0.43403 -0.39024 0.43866 C -0.39454 0.44838 -0.39974 0.45764 -0.40547 0.46435 C -0.40756 0.4669 -0.41003 0.46806 -0.41224 0.46968 C -0.42331 0.4625 -0.43542 0.45903 -0.44558 0.44815 C -0.46954 0.42269 -0.47748 0.39306 -0.49258 0.35394 C -0.49415 0.3419 -0.49649 0.32986 -0.49714 0.31759 C -0.4987 0.28495 -0.49454 0.25833 -0.48881 0.22732 C -0.48607 0.2125 -0.48269 0.19815 -0.47891 0.18426 C -0.47149 0.15625 -0.46211 0.13195 -0.44935 0.11019 C -0.44323 0.09977 -0.4362 0.0912 -0.42891 0.0831 C -0.42175 0.07523 -0.4142 0.06759 -0.40625 0.06296 C -0.3987 0.05857 -0.3905 0.05857 -0.38269 0.05625 C -0.36928 0.05764 -0.35586 0.05695 -0.34258 0.06042 C -0.33125 0.0632 -0.32149 0.07315 -0.31068 0.07917 C -0.30404 0.08287 -0.28881 0.08843 -0.28269 0.09005 C -0.27917 0.09074 -0.27566 0.09074 -0.27214 0.0912 C -0.25521 0.0882 -0.25079 0.0912 -0.23724 0.07778 C -0.2224 0.0632 -0.23308 0.06667 -0.21758 0.04676 C -0.21576 0.04468 -0.2142 0.04167 -0.21224 0.04005 C -0.20938 0.03796 -0.20612 0.0375 -0.20313 0.03611 C -0.1974 0.03657 -0.19141 0.03472 -0.18568 0.0375 C -0.18191 0.03912 -0.15287 0.06088 -0.1448 0.06713 C -0.14128 0.06968 -0.13803 0.07361 -0.13425 0.07523 C -0.12188 0.08009 -0.12774 0.07847 -0.1168 0.08056 C -0.10027 0.07685 -0.09362 0.07778 -0.07969 0.06829 C -0.07084 0.0625 -0.05834 0.04907 -0.05092 0.04144 C -0.04623 0.03681 -0.04701 0.03634 -0.04102 0.03333 C -0.03959 0.03264 -0.03803 0.03241 -0.03646 0.03195 C -0.03191 0.03287 -0.02735 0.03357 -0.02279 0.03472 C -0.02201 0.03495 -0.02136 0.03611 -0.02058 0.03611 C -0.01719 0.03565 -0.01407 0.03426 -0.01068 0.03333 C -0.00977 0.03195 -0.0086 0.03079 -0.00769 0.0294 C -0.00482 0.02454 0.00065 0.01458 0.00065 0.01458 C 0.00182 0.00857 0.00377 0.00324 0.00442 0.00116 Z " pathEditMode="relative" ptsTypes="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25E-6 1.48148E-6 C 0.00221 0.01042 0.00274 0.01111 0.00378 0.02245 C 0.00417 0.02639 0.00417 0.03055 0.00456 0.03449 C 0.00495 0.03981 0.00573 0.04491 0.00612 0.05 C 0.00638 0.05486 0.00651 0.05972 0.00677 0.06435 C 0.00833 0.08819 0.00846 0.09606 0.01133 0.11713 C 0.01224 0.12338 0.01354 0.12986 0.01445 0.13611 C 0.01471 0.13842 0.01432 0.1412 0.01511 0.14329 C 0.01745 0.14907 0.02057 0.15393 0.02344 0.15879 C 0.02461 0.16065 0.02578 0.16296 0.02735 0.16366 C 0.02969 0.16504 0.03229 0.16458 0.0349 0.16504 C 0.04232 0.16134 0.04024 0.16412 0.04623 0.15162 C 0.05352 0.1368 0.05899 0.12592 0.06289 0.10856 C 0.06458 0.10116 0.06537 0.09352 0.06667 0.08588 C 0.06732 0.08241 0.06823 0.0787 0.06901 0.075 C 0.0694 0.06273 0.06966 0.05046 0.07044 0.03819 C 0.0707 0.03356 0.07162 0.02917 0.07201 0.025 C 0.0724 0.0206 0.0724 0.0162 0.07279 0.0118 C 0.07292 0.00856 0.07331 0.00532 0.07344 0.00208 C 0.07383 -0.00185 0.07396 -0.00579 0.07422 -0.00972 C 0.07448 -0.01296 0.07487 -0.01621 0.075 -0.01945 C 0.07552 -0.02963 0.07513 -0.04028 0.07643 -0.05046 C 0.07695 -0.05394 0.07748 -0.05764 0.07787 -0.06111 C 0.07852 -0.06621 0.07865 -0.07153 0.07943 -0.07685 C 0.07969 -0.07847 0.08047 -0.07986 0.08099 -0.08148 C 0.08164 -0.0838 0.08307 -0.09097 0.08477 -0.09352 C 0.08568 -0.09491 0.0888 -0.09815 0.08998 -0.09931 C 0.09102 -0.0963 0.09219 -0.09329 0.0931 -0.09005 C 0.09518 -0.08148 0.09675 -0.06829 0.09766 -0.05996 C 0.09818 -0.05394 0.09857 -0.04792 0.09909 -0.04213 C 0.09974 -0.03519 0.10065 -0.02847 0.10143 -0.02176 C 0.10195 -0.00926 0.10208 0.00301 0.10287 0.01528 C 0.10313 0.01852 0.10391 0.02176 0.10443 0.025 C 0.10677 0.03819 0.11068 0.05717 0.11498 0.06667 C 0.11836 0.07407 0.12227 0.08472 0.12721 0.09074 C 0.12774 0.09167 0.12865 0.09167 0.12943 0.0919 C 0.13099 0.0912 0.13268 0.09097 0.13399 0.08958 C 0.14102 0.08217 0.14336 0.0743 0.14831 0.06319 C 0.15599 0.02407 0.15026 0.05393 0.16341 -0.02292 C 0.16563 -0.03611 0.16823 -0.04908 0.17018 -0.0625 C 0.17774 -0.11296 0.178 -0.11968 0.18763 -0.16759 C 0.18919 -0.17523 0.19102 -0.18287 0.19297 -0.19051 C 0.19479 -0.19815 0.19675 -0.20556 0.19896 -0.21296 C 0.20169 -0.22176 0.20547 -0.23102 0.20964 -0.2382 C 0.21198 -0.24236 0.21432 -0.24699 0.21719 -0.25 C 0.21875 -0.25185 0.2207 -0.25162 0.22253 -0.25255 C 0.22552 -0.24977 0.22904 -0.24792 0.23164 -0.24398 C 0.23477 -0.23935 0.23685 -0.2331 0.23906 -0.22755 C 0.2457 -0.21042 0.24518 -0.20926 0.24883 -0.19051 C 0.24974 -0.17755 0.24948 -0.17755 0.25117 -0.16412 C 0.25156 -0.16042 0.25091 -0.15579 0.25261 -0.15324 C 0.25482 -0.15046 0.2582 -0.15162 0.26094 -0.15093 C 0.2655 -0.15486 0.27044 -0.15787 0.27461 -0.16296 C 0.28216 -0.17153 0.28971 -0.18519 0.29505 -0.19746 C 0.30169 -0.2125 0.30781 -0.22755 0.31406 -0.24306 C 0.31628 -0.24838 0.31784 -0.2544 0.31992 -0.25972 C 0.32227 -0.26528 0.32474 -0.2706 0.32682 -0.27639 C 0.32839 -0.28102 0.32904 -0.28611 0.3306 -0.29074 C 0.33203 -0.29537 0.33399 -0.29977 0.33581 -0.30394 C 0.33828 -0.30926 0.34063 -0.31458 0.34349 -0.31945 C 0.3457 -0.32338 0.34831 -0.32685 0.35104 -0.33009 C 0.35742 -0.33796 0.36354 -0.34375 0.37149 -0.34699 C 0.37513 -0.34838 0.37904 -0.34861 0.38281 -0.34931 C 0.38685 -0.34884 0.39102 -0.34977 0.39492 -0.34838 C 0.39961 -0.34653 0.40404 -0.34306 0.40846 -0.33982 C 0.41263 -0.33681 0.41693 -0.33357 0.42057 -0.32894 C 0.42852 -0.31968 0.43255 -0.30903 0.43724 -0.2956 C 0.44206 -0.28218 0.44727 -0.26921 0.45091 -0.25486 C 0.45261 -0.24815 0.45456 -0.24144 0.45625 -0.23472 C 0.45755 -0.22917 0.4586 -0.22338 0.46003 -0.21783 C 0.46107 -0.21366 0.46263 -0.20996 0.4638 -0.20579 C 0.46498 -0.20162 0.46563 -0.19699 0.4668 -0.19259 C 0.46797 -0.18866 0.46966 -0.18496 0.47057 -0.18079 C 0.47591 -0.15671 0.4763 -0.15255 0.47891 -0.13403 C 0.47943 -0.12454 0.48216 -0.09537 0.47891 -0.08519 C 0.478 -0.08241 0.47487 -0.08449 0.47292 -0.08403 C 0.46888 -0.08542 0.46471 -0.08634 0.46081 -0.08866 C 0.43659 -0.10208 0.41263 -0.12986 0.39427 -0.15324 C 0.38789 -0.16134 0.38112 -0.16852 0.37526 -0.17732 C 0.36445 -0.19352 0.35573 -0.21343 0.34414 -0.22871 C 0.33945 -0.23496 0.33438 -0.24097 0.32982 -0.24769 C 0.32175 -0.25972 0.3155 -0.27477 0.30651 -0.28472 C 0.29844 -0.29398 0.29011 -0.30255 0.28216 -0.31227 C 0.27643 -0.31945 0.27123 -0.32824 0.26485 -0.3338 C 0.25078 -0.3463 0.24453 -0.35301 0.23008 -0.36134 C 0.22656 -0.3632 0.22318 -0.36667 0.2194 -0.36736 C 0.2112 -0.36898 0.20274 -0.36829 0.1944 -0.36852 C 0.18893 -0.36736 0.18294 -0.36852 0.17774 -0.36505 C 0.17357 -0.36204 0.16758 -0.34398 0.16563 -0.33866 C 0.16367 -0.31945 0.16224 -0.31181 0.16485 -0.28843 C 0.16589 -0.28009 0.16862 -0.27222 0.17096 -0.26435 C 0.17539 -0.24977 0.18607 -0.22662 0.19141 -0.21667 C 0.20599 -0.19005 0.21185 -0.17639 0.2293 -0.1544 C 0.23932 -0.14167 0.26328 -0.12176 0.27318 -0.11366 C 0.28672 -0.10278 0.31315 -0.08287 0.32982 -0.07199 C 0.34479 -0.06227 0.34896 -0.06273 0.36615 -0.04792 C 0.37031 -0.04445 0.39102 -0.02847 0.39805 -0.01829 C 0.40208 -0.01181 0.41016 0.00856 0.41224 0.01412 C 0.41628 0.02523 0.42357 0.04768 0.42357 0.04768 C 0.42591 0.0618 0.42721 0.06597 0.42357 0.08472 C 0.4224 0.09074 0.4194 0.09537 0.4168 0.10023 C 0.41432 0.10486 0.41159 0.10972 0.40846 0.11342 C 0.40039 0.12268 0.39128 0.13009 0.38138 0.13241 C 0.3763 0.13379 0.37123 0.13333 0.36615 0.13379 C 0.36159 0.13333 0.35703 0.13379 0.35248 0.13241 C 0.34974 0.13171 0.32865 0.11991 0.32448 0.11713 C 0.30912 0.10625 0.29115 0.10116 0.27839 0.08356 C 0.26979 0.07153 0.26055 0.06065 0.25261 0.04768 C 0.2461 0.0368 0.23971 0.02569 0.23307 0.01528 C 0.22591 0.0044 0.20729 -0.02153 0.19753 -0.03496 C 0.18346 -0.05417 0.17214 -0.0706 0.15599 -0.08634 C 0.14466 -0.09722 0.14063 -0.10278 0.12787 -0.10903 C 0.12578 -0.11019 0.12331 -0.10996 0.1211 -0.11019 C 0.11732 -0.10996 0.11341 -0.11065 0.10977 -0.10903 C 0.10716 -0.10787 0.10495 -0.10463 0.10287 -0.10185 C 0.0974 -0.09421 0.09063 -0.08796 0.08698 -0.07801 L 0.07865 -0.05509 C 0.07695 -0.05046 0.075 -0.04583 0.07344 -0.04074 C 0.07201 -0.03565 0.0707 -0.03033 0.06901 -0.02546 C 0.06524 -0.01458 0.06081 -0.00625 0.05612 0.00347 C 0.05182 0.01227 0.04948 0.01782 0.04401 0.025 C 0.04024 0.02963 0.03386 0.03495 0.02956 0.03819 C 0.02083 0.04398 0.0211 0.04282 0.01133 0.04537 C 0.00677 0.04329 0.00195 0.04236 -0.00221 0.03935 C -0.00364 0.03842 -0.0039 0.03542 -0.00456 0.0331 C -0.00534 0.03102 -0.00573 0.02592 -0.00586 0.02384 C -0.00586 0.01643 -0.00599 0.00926 -0.00534 0.00208 C -0.00508 0.00046 -0.00364 1.48148E-6 -0.00299 -0.00139 C -0.00286 -0.00185 -0.00052 -0.00023 -1.25E-6 1.48148E-6 Z " pathEditMode="relative" rAng="0" ptsTypes="AAAAAAAA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-1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25E-6 1.48148E-6 C 0.00221 0.01042 0.00274 0.01111 0.00378 0.02245 C 0.00417 0.02639 0.00417 0.03055 0.00456 0.03449 C 0.00495 0.03981 0.00573 0.04491 0.00612 0.05 C 0.00638 0.05486 0.00651 0.05972 0.00677 0.06435 C 0.00833 0.08819 0.00846 0.09606 0.01133 0.11713 C 0.01224 0.12338 0.01354 0.12986 0.01445 0.13611 C 0.01471 0.13842 0.01432 0.1412 0.01511 0.14329 C 0.01745 0.14907 0.02057 0.15393 0.02344 0.15879 C 0.02461 0.16065 0.02578 0.16296 0.02735 0.16366 C 0.02969 0.16504 0.03229 0.16458 0.0349 0.16504 C 0.04232 0.16134 0.04024 0.16412 0.04623 0.15162 C 0.05352 0.1368 0.05899 0.12592 0.06289 0.10856 C 0.06458 0.10116 0.06537 0.09352 0.06667 0.08588 C 0.06732 0.08241 0.06823 0.0787 0.06901 0.075 C 0.0694 0.06273 0.06966 0.05046 0.07044 0.03819 C 0.0707 0.03356 0.07162 0.02917 0.07201 0.025 C 0.0724 0.0206 0.0724 0.0162 0.07279 0.0118 C 0.07292 0.00856 0.07331 0.00532 0.07344 0.00208 C 0.07383 -0.00185 0.07396 -0.00579 0.07422 -0.00972 C 0.07448 -0.01296 0.07487 -0.01621 0.075 -0.01945 C 0.07552 -0.02963 0.07513 -0.04028 0.07643 -0.05046 C 0.07695 -0.05394 0.07748 -0.05764 0.07787 -0.06111 C 0.07852 -0.06621 0.07865 -0.07153 0.07943 -0.07685 C 0.07969 -0.07847 0.08047 -0.07986 0.08099 -0.08148 C 0.08164 -0.0838 0.08307 -0.09097 0.08477 -0.09352 C 0.08568 -0.09491 0.0888 -0.09815 0.08998 -0.09931 C 0.09102 -0.0963 0.09219 -0.09329 0.0931 -0.09005 C 0.09518 -0.08148 0.09675 -0.06829 0.09766 -0.05996 C 0.09818 -0.05394 0.09857 -0.04792 0.09909 -0.04213 C 0.09974 -0.03519 0.10065 -0.02847 0.10143 -0.02176 C 0.10195 -0.00926 0.10208 0.00301 0.10287 0.01528 C 0.10313 0.01852 0.10391 0.02176 0.10443 0.025 C 0.10677 0.03819 0.11068 0.05717 0.11498 0.06667 C 0.11836 0.07407 0.12227 0.08472 0.12721 0.09074 C 0.12774 0.09167 0.12865 0.09167 0.12943 0.0919 C 0.13099 0.0912 0.13268 0.09097 0.13399 0.08958 C 0.14102 0.08217 0.14336 0.0743 0.14831 0.06319 C 0.15599 0.02407 0.15026 0.05393 0.16341 -0.02292 C 0.16563 -0.03611 0.16823 -0.04908 0.17018 -0.0625 C 0.17774 -0.11296 0.178 -0.11968 0.18763 -0.16759 C 0.18919 -0.17523 0.19102 -0.18287 0.19297 -0.19051 C 0.19479 -0.19815 0.19675 -0.20556 0.19896 -0.21296 C 0.20169 -0.22176 0.20547 -0.23102 0.20964 -0.2382 C 0.21198 -0.24236 0.21432 -0.24699 0.21719 -0.25 C 0.21875 -0.25185 0.2207 -0.25162 0.22253 -0.25255 C 0.22552 -0.24977 0.22904 -0.24792 0.23164 -0.24398 C 0.23477 -0.23935 0.23685 -0.2331 0.23906 -0.22755 C 0.2457 -0.21042 0.24518 -0.20926 0.24883 -0.19051 C 0.24974 -0.17755 0.24948 -0.17755 0.25117 -0.16412 C 0.25156 -0.16042 0.25091 -0.15579 0.25261 -0.15324 C 0.25482 -0.15046 0.2582 -0.15162 0.26094 -0.15093 C 0.2655 -0.15486 0.27044 -0.15787 0.27461 -0.16296 C 0.28216 -0.17153 0.28971 -0.18519 0.29505 -0.19746 C 0.30169 -0.2125 0.30781 -0.22755 0.31406 -0.24306 C 0.31628 -0.24838 0.31784 -0.2544 0.31992 -0.25972 C 0.32227 -0.26528 0.32474 -0.2706 0.32682 -0.27639 C 0.32839 -0.28102 0.32904 -0.28611 0.3306 -0.29074 C 0.33203 -0.29537 0.33399 -0.29977 0.33581 -0.30394 C 0.33828 -0.30926 0.34063 -0.31458 0.34349 -0.31945 C 0.3457 -0.32338 0.34831 -0.32685 0.35104 -0.33009 C 0.35742 -0.33796 0.36354 -0.34375 0.37149 -0.34699 C 0.37513 -0.34838 0.37904 -0.34861 0.38281 -0.34931 C 0.38685 -0.34884 0.39102 -0.34977 0.39492 -0.34838 C 0.39961 -0.34653 0.40404 -0.34306 0.40846 -0.33982 C 0.41263 -0.33681 0.41693 -0.33357 0.42057 -0.32894 C 0.42852 -0.31968 0.43255 -0.30903 0.43724 -0.2956 C 0.44206 -0.28218 0.44727 -0.26921 0.45091 -0.25486 C 0.45261 -0.24815 0.45456 -0.24144 0.45625 -0.23472 C 0.45755 -0.22917 0.4586 -0.22338 0.46003 -0.21783 C 0.46107 -0.21366 0.46263 -0.20996 0.4638 -0.20579 C 0.46498 -0.20162 0.46563 -0.19699 0.4668 -0.19259 C 0.46797 -0.18866 0.46966 -0.18496 0.47057 -0.18079 C 0.47591 -0.15671 0.4763 -0.15255 0.47891 -0.13403 C 0.47943 -0.12454 0.48216 -0.09537 0.47891 -0.08519 C 0.478 -0.08241 0.47487 -0.08449 0.47292 -0.08403 C 0.46888 -0.08542 0.46471 -0.08634 0.46081 -0.08866 C 0.43659 -0.10208 0.41263 -0.12986 0.39427 -0.15324 C 0.38789 -0.16134 0.38112 -0.16852 0.37526 -0.17732 C 0.36445 -0.19352 0.35573 -0.21343 0.34414 -0.22871 C 0.33945 -0.23496 0.33438 -0.24097 0.32982 -0.24769 C 0.32175 -0.25972 0.3155 -0.27477 0.30651 -0.28472 C 0.29844 -0.29398 0.29011 -0.30255 0.28216 -0.31227 C 0.27643 -0.31945 0.27123 -0.32824 0.26485 -0.3338 C 0.25078 -0.3463 0.24453 -0.35301 0.23008 -0.36134 C 0.22656 -0.3632 0.22318 -0.36667 0.2194 -0.36736 C 0.2112 -0.36898 0.20274 -0.36829 0.1944 -0.36852 C 0.18893 -0.36736 0.18294 -0.36852 0.17774 -0.36505 C 0.17357 -0.36204 0.16758 -0.34398 0.16563 -0.33866 C 0.16367 -0.31945 0.16224 -0.31181 0.16485 -0.28843 C 0.16589 -0.28009 0.16862 -0.27222 0.17096 -0.26435 C 0.17539 -0.24977 0.18607 -0.22662 0.19141 -0.21667 C 0.20599 -0.19005 0.21185 -0.17639 0.2293 -0.1544 C 0.23932 -0.14167 0.26328 -0.12176 0.27318 -0.11366 C 0.28672 -0.10278 0.31315 -0.08287 0.32982 -0.07199 C 0.34479 -0.06227 0.34896 -0.06273 0.36615 -0.04792 C 0.37031 -0.04445 0.39102 -0.02847 0.39805 -0.01829 C 0.40208 -0.01181 0.41016 0.00856 0.41224 0.01412 C 0.41628 0.02523 0.42357 0.04768 0.42357 0.04768 C 0.42591 0.0618 0.42721 0.06597 0.42357 0.08472 C 0.4224 0.09074 0.4194 0.09537 0.4168 0.10023 C 0.41432 0.10486 0.41159 0.10972 0.40846 0.11342 C 0.40039 0.12268 0.39128 0.13009 0.38138 0.13241 C 0.3763 0.13379 0.37123 0.13333 0.36615 0.13379 C 0.36159 0.13333 0.35703 0.13379 0.35248 0.13241 C 0.34974 0.13171 0.32865 0.11991 0.32448 0.11713 C 0.30912 0.10625 0.29115 0.10116 0.27839 0.08356 C 0.26979 0.07153 0.26055 0.06065 0.25261 0.04768 C 0.2461 0.0368 0.23971 0.02569 0.23307 0.01528 C 0.22591 0.0044 0.20729 -0.02153 0.19753 -0.03496 C 0.18346 -0.05417 0.17214 -0.0706 0.15599 -0.08634 C 0.14466 -0.09722 0.14063 -0.10278 0.12787 -0.10903 C 0.12578 -0.11019 0.12331 -0.10996 0.1211 -0.11019 C 0.11732 -0.10996 0.11341 -0.11065 0.10977 -0.10903 C 0.10716 -0.10787 0.10495 -0.10463 0.10287 -0.10185 C 0.0974 -0.09421 0.09063 -0.08796 0.08698 -0.07801 L 0.07865 -0.05509 C 0.07695 -0.05046 0.075 -0.04583 0.07344 -0.04074 C 0.07201 -0.03565 0.0707 -0.03033 0.06901 -0.02546 C 0.06524 -0.01458 0.06081 -0.00625 0.05612 0.00347 C 0.05182 0.01227 0.04948 0.01782 0.04401 0.025 C 0.04024 0.02963 0.03386 0.03495 0.02956 0.03819 C 0.02083 0.04398 0.0211 0.04282 0.01133 0.04537 C 0.00677 0.04329 0.00195 0.04236 -0.00221 0.03935 C -0.00364 0.03842 -0.0039 0.03542 -0.00456 0.0331 C -0.00534 0.03102 -0.00573 0.02592 -0.00586 0.02384 C -0.00586 0.01643 -0.00599 0.00926 -0.00534 0.00208 C -0.00508 0.00046 -0.00364 1.48148E-6 -0.00299 -0.00139 C -0.00286 -0.00185 -0.00052 -0.00023 -1.25E-6 1.48148E-6 Z " pathEditMode="relative" rAng="0" ptsTypes="AAAAAAAAAAAAAAAAAAAAAAAAAAAAAAAAAAAAAAAAAAAAAAAAAAAAAAAAAAAAAAAAAAAAAAAAAAAAAAAAAAAAAAAAAAAAAAAAAAAAAAAAAAAAAAAAAAAAAAAAAAAAAAAAAA">
                                      <p:cBhvr>
                                        <p:cTn id="1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-10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00024 C 0.00404 0.00463 0.00794 0.00996 0.01224 0.01343 C 0.02396 0.02246 0.03841 0.02709 0.05078 0.03218 C 0.07305 0.02963 0.08099 0.03565 0.09687 0.01875 C 0.0987 0.01667 0.10013 0.01366 0.10143 0.01088 C 0.10404 0.00533 0.10612 -0.00092 0.10846 -0.00671 C 0.1099 -0.01666 0.11315 -0.02685 0.11302 -0.03726 C 0.11289 -0.05972 0.1112 -0.08217 0.10768 -0.10393 C 0.10521 -0.11875 0.10026 -0.13217 0.09544 -0.14513 C 0.08503 -0.17291 0.08529 -0.17453 0.07148 -0.19976 C 0.04375 -0.25046 0.07187 -0.18588 0.0224 -0.27175 C 0.01966 -0.27615 0.01732 -0.28055 0.01471 -0.28495 C 0.01029 -0.29189 0.00573 -0.29791 0.00156 -0.30486 C -0.00378 -0.31435 -0.00912 -0.32384 -0.01393 -0.33425 C -0.01745 -0.34189 -0.02357 -0.35949 -0.02617 -0.37013 C -0.0276 -0.37638 -0.02865 -0.38287 -0.02995 -0.38888 C -0.03125 -0.39421 -0.03281 -0.39953 -0.03385 -0.40486 C -0.03516 -0.41226 -0.03568 -0.42013 -0.03685 -0.42754 C -0.03776 -0.43287 -0.03893 -0.43819 -0.03984 -0.44375 C -0.03971 -0.44699 -0.03971 -0.45069 -0.03919 -0.45416 C -0.03802 -0.46134 -0.03438 -0.47685 -0.03151 -0.48356 C -0.02839 -0.4905 -0.02474 -0.49675 -0.02149 -0.50347 C -0.01784 -0.51111 -0.01771 -0.5155 -0.01224 -0.52083 C -0.01016 -0.52291 -0.00768 -0.52361 -0.00547 -0.525 C -0.00104 -0.52314 0.00378 -0.52361 0.00768 -0.51944 C 0.01432 -0.5125 0.02539 -0.49282 0.03229 -0.48078 C 0.03646 -0.47361 0.0401 -0.46574 0.04466 -0.45949 C 0.05 -0.45231 0.05469 -0.44351 0.06081 -0.43819 C 0.0776 -0.42384 0.06758 -0.42963 0.09154 -0.425 L 0.11536 -0.42754 C 0.13177 -0.43773 0.13398 -0.45601 0.14075 -0.47963 C 0.14206 -0.48865 0.14349 -0.49814 0.14453 -0.50763 C 0.14622 -0.52268 0.14726 -0.53796 0.14922 -0.55277 C 0.15169 -0.57129 0.15898 -0.59838 0.16224 -0.61527 C 0.16302 -0.61967 0.16315 -0.6243 0.1638 -0.6287 C 0.16888 -0.66782 0.16211 -0.61134 0.16615 -0.65023 C 0.1681 -0.66921 0.17018 -0.68819 0.17226 -0.7074 C 0.17396 -0.72222 0.17213 -0.72939 0.18073 -0.73541 C 0.18359 -0.7375 0.18685 -0.73726 0.18984 -0.73819 C 0.1918 -0.73773 0.19375 -0.73842 0.19531 -0.7368 C 0.20612 -0.72476 0.22318 -0.6787 0.22604 -0.67152 C 0.23333 -0.65324 0.24023 -0.63449 0.24687 -0.61527 C 0.24987 -0.60648 0.25221 -0.59675 0.25612 -0.58888 C 0.26146 -0.57708 0.27018 -0.56736 0.27838 -0.56203 C 0.28034 -0.56088 0.28255 -0.56134 0.2845 -0.56088 C 0.29049 -0.56481 0.29661 -0.56736 0.30221 -0.57268 C 0.31328 -0.58379 0.32487 -0.60972 0.33138 -0.62615 C 0.33333 -0.63078 0.33932 -0.65439 0.34062 -0.66064 C 0.34154 -0.66597 0.34193 -0.67152 0.34297 -0.67685 C 0.3457 -0.6912 0.34961 -0.70532 0.35456 -0.71805 C 0.35651 -0.72314 0.35924 -0.72754 0.36146 -0.73263 C 0.36289 -0.73611 0.36367 -0.74004 0.36523 -0.74328 C 0.37083 -0.75416 0.37279 -0.75463 0.37995 -0.76041 C 0.38516 -0.75763 0.39206 -0.75856 0.39609 -0.75138 C 0.40755 -0.73078 0.41484 -0.70393 0.42448 -0.68055 C 0.42812 -0.67175 0.43164 -0.66203 0.43594 -0.65416 C 0.45872 -0.61365 0.45534 -0.61481 0.47513 -0.59027 C 0.47995 -0.58425 0.48476 -0.57777 0.48984 -0.57268 C 0.50052 -0.5625 0.50846 -0.56134 0.52057 -0.55671 C 0.54128 -0.56388 0.54818 -0.55902 0.56133 -0.57939 C 0.57031 -0.59351 0.57891 -0.61342 0.58594 -0.63009 C 0.59557 -0.65347 0.60716 -0.69351 0.62357 -0.71134 C 0.62695 -0.71504 0.63086 -0.71597 0.63437 -0.71805 C 0.64896 -0.71504 0.66393 -0.71504 0.67812 -0.70879 C 0.68529 -0.70555 0.7 -0.67523 0.70286 -0.66875 C 0.70872 -0.65555 0.71732 -0.62824 0.72044 -0.61412 C 0.72422 -0.59791 0.72812 -0.58194 0.72969 -0.56481 L 0.73294 -0.53148 C 0.73229 -0.51273 0.7332 -0.49398 0.73125 -0.47546 C 0.73047 -0.46759 0.7276 -0.46088 0.72513 -0.45416 C 0.72266 -0.44768 0.72005 -0.44166 0.71667 -0.4368 C 0.70065 -0.41412 0.68555 -0.41875 0.66367 -0.41296 C 0.6444 -0.41388 0.625 -0.41296 0.60586 -0.4155 C 0.59857 -0.41666 0.59167 -0.42129 0.58437 -0.42361 C 0.51979 -0.4456 0.54349 -0.43402 0.47135 -0.4662 C 0.44713 -0.47685 0.43476 -0.48356 0.4099 -0.49004 C 0.40365 -0.49166 0.39753 -0.49189 0.39141 -0.49282 C 0.38372 -0.49189 0.37578 -0.49282 0.36823 -0.49004 C 0.36562 -0.48912 0.36341 -0.48564 0.36146 -0.48217 C 0.35547 -0.47175 0.35456 -0.46458 0.35143 -0.45138 C 0.34974 -0.4155 0.34922 -0.41782 0.35599 -0.3625 C 0.35742 -0.35023 0.36107 -0.33912 0.36367 -0.32754 C 0.36641 -0.31643 0.36966 -0.30555 0.37213 -0.29444 C 0.37682 -0.27407 0.37643 -0.27384 0.37838 -0.25578 C 0.37695 -0.24907 0.37682 -0.2412 0.37448 -0.23588 C 0.36771 -0.22013 0.35586 -0.21203 0.34531 -0.20902 C 0.33789 -0.20717 0.33034 -0.2081 0.32292 -0.20787 C 0.3168 -0.21088 0.31055 -0.21342 0.30443 -0.21689 C 0.2832 -0.22986 0.29088 -0.23009 0.26758 -0.24097 C 0.24922 -0.24976 0.24167 -0.24838 0.22148 -0.25046 C 0.21706 -0.24768 0.2125 -0.24606 0.20833 -0.24236 C 0.19479 -0.22986 0.18047 -0.21319 0.16992 -0.19328 C 0.16641 -0.18634 0.16328 -0.17847 0.16068 -0.1706 C 0.15091 -0.14074 0.15143 -0.13356 0.14375 -0.10254 C 0.14075 -0.09004 0.1375 -0.07731 0.13385 -0.06527 C 0.12552 -0.03819 0.11732 -0.01088 0.10768 0.01459 C 0.10443 0.02362 0.10156 0.03357 0.09766 0.04144 C 0.09492 0.047 0.09101 0.05047 0.08763 0.05487 C 0.08203 0.06158 0.07721 0.07107 0.0707 0.07477 C 0.06445 0.07825 0.05742 0.0757 0.05078 0.07616 C 0.0349 0.07362 0.03099 0.07547 0.01615 0.06412 C 0.01328 0.06181 0.01068 0.05834 0.00846 0.05487 C 0.00638 0.05139 0.00299 0.0426 0.00299 0.04283 C 0.00169 0.03565 0.00117 0.03426 0.00078 0.02686 C 0.00039 0.01968 0.00013 0.00463 8.33333E-7 -4.44444E-6 Z " pathEditMode="relative" rAng="0" ptsTypes="AAAAAAAAAAAAAAAAAAAAAAAAAAAAAAAAAAAAAAAAAAAAAAAAAAAAAAAAAAA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341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00024 C 0.00404 0.00463 0.00794 0.00996 0.01224 0.01343 C 0.02396 0.02246 0.03841 0.02709 0.05078 0.03218 C 0.07305 0.02963 0.08099 0.03565 0.09687 0.01875 C 0.0987 0.01667 0.10013 0.01366 0.10143 0.01088 C 0.10404 0.00533 0.10612 -0.00092 0.10846 -0.00671 C 0.1099 -0.01666 0.11315 -0.02685 0.11302 -0.03726 C 0.11289 -0.05972 0.1112 -0.08217 0.10768 -0.10393 C 0.10521 -0.11875 0.10026 -0.13217 0.09544 -0.14513 C 0.08503 -0.17291 0.08529 -0.17453 0.07148 -0.19976 C 0.04375 -0.25046 0.07187 -0.18588 0.0224 -0.27175 C 0.01966 -0.27615 0.01732 -0.28055 0.01471 -0.28495 C 0.01029 -0.29189 0.00573 -0.29791 0.00156 -0.30486 C -0.00378 -0.31435 -0.00912 -0.32384 -0.01393 -0.33425 C -0.01745 -0.34189 -0.02357 -0.35949 -0.02617 -0.37013 C -0.0276 -0.37638 -0.02865 -0.38287 -0.02995 -0.38888 C -0.03125 -0.39421 -0.03281 -0.39953 -0.03385 -0.40486 C -0.03516 -0.41226 -0.03568 -0.42013 -0.03685 -0.42754 C -0.03776 -0.43287 -0.03893 -0.43819 -0.03984 -0.44375 C -0.03971 -0.44699 -0.03971 -0.45069 -0.03919 -0.45416 C -0.03802 -0.46134 -0.03438 -0.47685 -0.03151 -0.48356 C -0.02839 -0.4905 -0.02474 -0.49675 -0.02149 -0.50347 C -0.01784 -0.51111 -0.01771 -0.5155 -0.01224 -0.52083 C -0.01016 -0.52291 -0.00768 -0.52361 -0.00547 -0.525 C -0.00104 -0.52314 0.00378 -0.52361 0.00768 -0.51944 C 0.01432 -0.5125 0.02539 -0.49282 0.03229 -0.48078 C 0.03646 -0.47361 0.0401 -0.46574 0.04466 -0.45949 C 0.05 -0.45231 0.05469 -0.44351 0.06081 -0.43819 C 0.0776 -0.42384 0.06758 -0.42963 0.09154 -0.425 L 0.11536 -0.42754 C 0.13177 -0.43773 0.13398 -0.45601 0.14075 -0.47963 C 0.14206 -0.48865 0.14349 -0.49814 0.14453 -0.50763 C 0.14622 -0.52268 0.14726 -0.53796 0.14922 -0.55277 C 0.15169 -0.57129 0.15898 -0.59838 0.16224 -0.61527 C 0.16302 -0.61967 0.16315 -0.6243 0.1638 -0.6287 C 0.16888 -0.66782 0.16211 -0.61134 0.16615 -0.65023 C 0.1681 -0.66921 0.17018 -0.68819 0.17226 -0.7074 C 0.17396 -0.72222 0.17213 -0.72939 0.18073 -0.73541 C 0.18359 -0.7375 0.18685 -0.73726 0.18984 -0.73819 C 0.1918 -0.73773 0.19375 -0.73842 0.19531 -0.7368 C 0.20612 -0.72476 0.22318 -0.6787 0.22604 -0.67152 C 0.23333 -0.65324 0.24023 -0.63449 0.24687 -0.61527 C 0.24987 -0.60648 0.25221 -0.59675 0.25612 -0.58888 C 0.26146 -0.57708 0.27018 -0.56736 0.27838 -0.56203 C 0.28034 -0.56088 0.28255 -0.56134 0.2845 -0.56088 C 0.29049 -0.56481 0.29661 -0.56736 0.30221 -0.57268 C 0.31328 -0.58379 0.32487 -0.60972 0.33138 -0.62615 C 0.33333 -0.63078 0.33932 -0.65439 0.34062 -0.66064 C 0.34154 -0.66597 0.34193 -0.67152 0.34297 -0.67685 C 0.3457 -0.6912 0.34961 -0.70532 0.35456 -0.71805 C 0.35651 -0.72314 0.35924 -0.72754 0.36146 -0.73263 C 0.36289 -0.73611 0.36367 -0.74004 0.36523 -0.74328 C 0.37083 -0.75416 0.37279 -0.75463 0.37995 -0.76041 C 0.38516 -0.75763 0.39206 -0.75856 0.39609 -0.75138 C 0.40755 -0.73078 0.41484 -0.70393 0.42448 -0.68055 C 0.42812 -0.67175 0.43164 -0.66203 0.43594 -0.65416 C 0.45872 -0.61365 0.45534 -0.61481 0.47513 -0.59027 C 0.47995 -0.58425 0.48476 -0.57777 0.48984 -0.57268 C 0.50052 -0.5625 0.50846 -0.56134 0.52057 -0.55671 C 0.54128 -0.56388 0.54818 -0.55902 0.56133 -0.57939 C 0.57031 -0.59351 0.57891 -0.61342 0.58594 -0.63009 C 0.59557 -0.65347 0.60716 -0.69351 0.62357 -0.71134 C 0.62695 -0.71504 0.63086 -0.71597 0.63437 -0.71805 C 0.64896 -0.71504 0.66393 -0.71504 0.67812 -0.70879 C 0.68529 -0.70555 0.7 -0.67523 0.70286 -0.66875 C 0.70872 -0.65555 0.71732 -0.62824 0.72044 -0.61412 C 0.72422 -0.59791 0.72812 -0.58194 0.72969 -0.56481 L 0.73294 -0.53148 C 0.73229 -0.51273 0.7332 -0.49398 0.73125 -0.47546 C 0.73047 -0.46759 0.7276 -0.46088 0.72513 -0.45416 C 0.72266 -0.44768 0.72005 -0.44166 0.71667 -0.4368 C 0.70065 -0.41412 0.68555 -0.41875 0.66367 -0.41296 C 0.6444 -0.41388 0.625 -0.41296 0.60586 -0.4155 C 0.59857 -0.41666 0.59167 -0.42129 0.58437 -0.42361 C 0.51979 -0.4456 0.54349 -0.43402 0.47135 -0.4662 C 0.44713 -0.47685 0.43476 -0.48356 0.4099 -0.49004 C 0.40365 -0.49166 0.39753 -0.49189 0.39141 -0.49282 C 0.38372 -0.49189 0.37578 -0.49282 0.36823 -0.49004 C 0.36562 -0.48912 0.36341 -0.48564 0.36146 -0.48217 C 0.35547 -0.47175 0.35456 -0.46458 0.35143 -0.45138 C 0.34974 -0.4155 0.34922 -0.41782 0.35599 -0.3625 C 0.35742 -0.35023 0.36107 -0.33912 0.36367 -0.32754 C 0.36641 -0.31643 0.36966 -0.30555 0.37213 -0.29444 C 0.37682 -0.27407 0.37643 -0.27384 0.37838 -0.25578 C 0.37695 -0.24907 0.37682 -0.2412 0.37448 -0.23588 C 0.36771 -0.22013 0.35586 -0.21203 0.34531 -0.20902 C 0.33789 -0.20717 0.33034 -0.2081 0.32292 -0.20787 C 0.3168 -0.21088 0.31055 -0.21342 0.30443 -0.21689 C 0.2832 -0.22986 0.29088 -0.23009 0.26758 -0.24097 C 0.24922 -0.24976 0.24167 -0.24838 0.22148 -0.25046 C 0.21706 -0.24768 0.2125 -0.24606 0.20833 -0.24236 C 0.19479 -0.22986 0.18047 -0.21319 0.16992 -0.19328 C 0.16641 -0.18634 0.16328 -0.17847 0.16068 -0.1706 C 0.15091 -0.14074 0.15143 -0.13356 0.14375 -0.10254 C 0.14075 -0.09004 0.1375 -0.07731 0.13385 -0.06527 C 0.12552 -0.03819 0.11732 -0.01088 0.10768 0.01459 C 0.10443 0.02362 0.10156 0.03357 0.09766 0.04144 C 0.09492 0.047 0.09101 0.05047 0.08763 0.05487 C 0.08203 0.06158 0.07721 0.07107 0.0707 0.07477 C 0.06445 0.07825 0.05742 0.0757 0.05078 0.07616 C 0.0349 0.07362 0.03099 0.07547 0.01615 0.06412 C 0.01328 0.06181 0.01068 0.05834 0.00846 0.05487 C 0.00638 0.05139 0.00299 0.0426 0.00299 0.04283 C 0.00169 0.03565 0.00117 0.03426 0.00078 0.02686 C 0.00039 0.01968 0.00013 0.00463 8.33333E-7 -4.44444E-6 Z " pathEditMode="relative" rAng="0" ptsTypes="AAAAAAAAAAAAAAAAAAAAAAAAAAAAAAAAAAAAAAAAAAAAAAAAAAAAAAAAAAAAAAAAAAAAAAAAAAAAAAAAAAAAAAAAAAAAAAAAAAAAAAAAAA">
                                      <p:cBhvr>
                                        <p:cTn id="20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341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0.00024 C 0.00404 0.00463 0.00794 0.00996 0.01224 0.01343 C 0.02396 0.02246 0.03841 0.02709 0.05078 0.03218 C 0.07305 0.02963 0.08099 0.03565 0.09687 0.01875 C 0.0987 0.01667 0.10013 0.01366 0.10143 0.01088 C 0.10404 0.00533 0.10612 -0.00092 0.10846 -0.00671 C 0.1099 -0.01666 0.11315 -0.02685 0.11302 -0.03726 C 0.11289 -0.05972 0.1112 -0.08217 0.10768 -0.10393 C 0.10521 -0.11875 0.10026 -0.13217 0.09544 -0.14513 C 0.08503 -0.17291 0.08529 -0.17453 0.07148 -0.19976 C 0.04375 -0.25046 0.07187 -0.18588 0.0224 -0.27175 C 0.01966 -0.27615 0.01732 -0.28055 0.01471 -0.28495 C 0.01029 -0.29189 0.00573 -0.29791 0.00156 -0.30486 C -0.00378 -0.31435 -0.00912 -0.32384 -0.01393 -0.33425 C -0.01745 -0.34189 -0.02357 -0.35949 -0.02617 -0.37013 C -0.0276 -0.37638 -0.02865 -0.38287 -0.02995 -0.38888 C -0.03125 -0.39421 -0.03281 -0.39953 -0.03385 -0.40486 C -0.03516 -0.41226 -0.03568 -0.42013 -0.03685 -0.42754 C -0.03776 -0.43287 -0.03893 -0.43819 -0.03984 -0.44375 C -0.03971 -0.44699 -0.03971 -0.45069 -0.03919 -0.45416 C -0.03802 -0.46134 -0.03438 -0.47685 -0.03151 -0.48356 C -0.02839 -0.4905 -0.02474 -0.49675 -0.02149 -0.50347 C -0.01784 -0.51111 -0.01771 -0.5155 -0.01224 -0.52083 C -0.01016 -0.52291 -0.00768 -0.52361 -0.00547 -0.525 C -0.00104 -0.52314 0.00378 -0.52361 0.00768 -0.51944 C 0.01432 -0.5125 0.02539 -0.49282 0.03229 -0.48078 C 0.03646 -0.47361 0.0401 -0.46574 0.04466 -0.45949 C 0.05 -0.45231 0.05469 -0.44351 0.06081 -0.43819 C 0.0776 -0.42384 0.06758 -0.42963 0.09154 -0.425 L 0.11536 -0.42754 C 0.13177 -0.43773 0.13398 -0.45601 0.14075 -0.47963 C 0.14206 -0.48865 0.14349 -0.49814 0.14453 -0.50763 C 0.14622 -0.52268 0.14726 -0.53796 0.14922 -0.55277 C 0.15169 -0.57129 0.15898 -0.59838 0.16224 -0.61527 C 0.16302 -0.61967 0.16315 -0.6243 0.1638 -0.6287 C 0.16888 -0.66782 0.16211 -0.61134 0.16615 -0.65023 C 0.1681 -0.66921 0.17018 -0.68819 0.17226 -0.7074 C 0.17396 -0.72222 0.17213 -0.72939 0.18073 -0.73541 C 0.18359 -0.7375 0.18685 -0.73726 0.18984 -0.73819 C 0.1918 -0.73773 0.19375 -0.73842 0.19531 -0.7368 C 0.20612 -0.72476 0.22318 -0.6787 0.22604 -0.67152 C 0.23333 -0.65324 0.24023 -0.63449 0.24687 -0.61527 C 0.24987 -0.60648 0.25221 -0.59675 0.25612 -0.58888 C 0.26146 -0.57708 0.27018 -0.56736 0.27838 -0.56203 C 0.28034 -0.56088 0.28255 -0.56134 0.2845 -0.56088 C 0.29049 -0.56481 0.29661 -0.56736 0.30221 -0.57268 C 0.31328 -0.58379 0.32487 -0.60972 0.33138 -0.62615 C 0.33333 -0.63078 0.33932 -0.65439 0.34062 -0.66064 C 0.34154 -0.66597 0.34193 -0.67152 0.34297 -0.67685 C 0.3457 -0.6912 0.34961 -0.70532 0.35456 -0.71805 C 0.35651 -0.72314 0.35924 -0.72754 0.36146 -0.73263 C 0.36289 -0.73611 0.36367 -0.74004 0.36523 -0.74328 C 0.37083 -0.75416 0.37279 -0.75463 0.37995 -0.76041 C 0.38516 -0.75763 0.39206 -0.75856 0.39609 -0.75138 C 0.40755 -0.73078 0.41484 -0.70393 0.42448 -0.68055 C 0.42812 -0.67175 0.43164 -0.66203 0.43594 -0.65416 C 0.45872 -0.61365 0.45534 -0.61481 0.47513 -0.59027 C 0.47995 -0.58425 0.48476 -0.57777 0.48984 -0.57268 C 0.50052 -0.5625 0.50846 -0.56134 0.52057 -0.55671 C 0.54128 -0.56388 0.54818 -0.55902 0.56133 -0.57939 C 0.57031 -0.59351 0.57891 -0.61342 0.58594 -0.63009 C 0.59557 -0.65347 0.60716 -0.69351 0.62357 -0.71134 C 0.62695 -0.71504 0.63086 -0.71597 0.63437 -0.71805 C 0.64896 -0.71504 0.66393 -0.71504 0.67812 -0.70879 C 0.68529 -0.70555 0.7 -0.67523 0.70286 -0.66875 C 0.70872 -0.65555 0.71732 -0.62824 0.72044 -0.61412 C 0.72422 -0.59791 0.72812 -0.58194 0.72969 -0.56481 L 0.73294 -0.53148 C 0.73229 -0.51273 0.7332 -0.49398 0.73125 -0.47546 C 0.73047 -0.46759 0.7276 -0.46088 0.72513 -0.45416 C 0.72266 -0.44768 0.72005 -0.44166 0.71667 -0.4368 C 0.70065 -0.41412 0.68555 -0.41875 0.66367 -0.41296 C 0.6444 -0.41388 0.625 -0.41296 0.60586 -0.4155 C 0.59857 -0.41666 0.59167 -0.42129 0.58437 -0.42361 C 0.51979 -0.4456 0.54349 -0.43402 0.47135 -0.4662 C 0.44713 -0.47685 0.43476 -0.48356 0.4099 -0.49004 C 0.40365 -0.49166 0.39753 -0.49189 0.39141 -0.49282 C 0.38372 -0.49189 0.37578 -0.49282 0.36823 -0.49004 C 0.36562 -0.48912 0.36341 -0.48564 0.36146 -0.48217 C 0.35547 -0.47175 0.35456 -0.46458 0.35143 -0.45138 C 0.34974 -0.4155 0.34922 -0.41782 0.35599 -0.3625 C 0.35742 -0.35023 0.36107 -0.33912 0.36367 -0.32754 C 0.36641 -0.31643 0.36966 -0.30555 0.37213 -0.29444 C 0.37682 -0.27407 0.37643 -0.27384 0.37838 -0.25578 C 0.37695 -0.24907 0.37682 -0.2412 0.37448 -0.23588 C 0.36771 -0.22013 0.35586 -0.21203 0.34531 -0.20902 C 0.33789 -0.20717 0.33034 -0.2081 0.32292 -0.20787 C 0.3168 -0.21088 0.31055 -0.21342 0.30443 -0.21689 C 0.2832 -0.22986 0.29088 -0.23009 0.26758 -0.24097 C 0.24922 -0.24976 0.24167 -0.24838 0.22148 -0.25046 C 0.21706 -0.24768 0.2125 -0.24606 0.20833 -0.24236 C 0.19479 -0.22986 0.18047 -0.21319 0.16992 -0.19328 C 0.16641 -0.18634 0.16328 -0.17847 0.16068 -0.1706 C 0.15091 -0.14074 0.15143 -0.13356 0.14375 -0.10254 C 0.14075 -0.09004 0.1375 -0.07731 0.13385 -0.06527 C 0.12552 -0.03819 0.11732 -0.01088 0.10768 0.01459 C 0.10443 0.02362 0.10156 0.03357 0.09766 0.04144 C 0.09492 0.047 0.09101 0.05047 0.08763 0.05487 C 0.08203 0.06158 0.07721 0.07107 0.0707 0.07477 C 0.06445 0.07825 0.05742 0.0757 0.05078 0.07616 C 0.0349 0.07362 0.03099 0.07547 0.01615 0.06412 C 0.01328 0.06181 0.01068 0.05834 0.00846 0.05487 C 0.00638 0.05139 0.00299 0.0426 0.00299 0.04283 C 0.00169 0.03565 0.00117 0.03426 0.00078 0.02686 C 0.00039 0.01968 0.00013 0.00463 8.33333E-7 -4.44444E-6 Z " pathEditMode="relative" rAng="0" ptsTypes="AAAAAAAAAAAAAAAAAAAAAAAAAAAAAAAAAAAAAAAAAAAAAAAAAAAAA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4567CD-CA6C-4DDD-B9E6-D84F7D512049}"/>
</file>

<file path=customXml/itemProps2.xml><?xml version="1.0" encoding="utf-8"?>
<ds:datastoreItem xmlns:ds="http://schemas.openxmlformats.org/officeDocument/2006/customXml" ds:itemID="{07E6B565-EAFC-4D33-87F0-4FE79B73A285}"/>
</file>

<file path=customXml/itemProps3.xml><?xml version="1.0" encoding="utf-8"?>
<ds:datastoreItem xmlns:ds="http://schemas.openxmlformats.org/officeDocument/2006/customXml" ds:itemID="{BEDD95C4-0B0E-4D47-9379-FEA790BD42EF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2026-03-05T23:23:55Z</dcterms:created>
  <dcterms:modified xsi:type="dcterms:W3CDTF">2026-03-09T23:13:14Z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