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C3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DADE-DEF0-8CD9-BD8F-EFE040F73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0EB66-87C1-B63A-CB76-38657B20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F1D07-2A43-8B26-BB94-39281012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32271-A20D-2F1C-1447-03216F05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20BA3-88CC-0E41-2DC3-66651656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62AD3-E971-24F1-A1C3-79BC884D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1106D0-5912-8FD3-21D6-0C70BFC40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D8204-BFB3-CAB0-92D7-1832303A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725A3-D6E2-F75B-14D9-40476F92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5BA76-4893-E37C-73CC-DEB9DA43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44DC7E-811B-FF8B-F80B-BE28AA4B8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3C8FE7-D723-B563-4464-18B80F11A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58C79-9B5D-5935-2F35-43EE5D07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239EE-8DD4-0E82-73A3-949184B4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CDCA5-F2C3-EF3B-E8EE-0470F77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DF52-CB91-0FB0-4A91-F4F341EB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44984-37FF-3FA8-DAD3-BC2F0448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2F5B1-A126-17AC-5DF7-67325875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1B0E5-3BFC-E449-7B6D-E5FFFB25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D833D-BB6C-35D3-B5D8-F902B619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4775-DF8C-6D42-13F2-F5D9E2C4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FF08CB-7C2F-B6AF-E532-4EC194F57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1363-4703-88D9-7450-F8EAE44E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C44AA-86D1-2252-6022-26FEB2C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7C342-86DA-9081-BEC0-BFC06E12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4F5A8-DA16-CCCA-47C6-D0CC6DEC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BC756-F186-DCFA-A990-E190DA5B6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3456B-C959-C1B5-2A9C-A3DCAD52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89EF74-2184-EED8-4792-95D6C97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72DCC6-AD23-3074-BDEC-7323231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4E252B-CA6E-F21F-4CE4-356AB7E9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C393D-E5FB-2338-29DB-A4D74BF0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AA93B-33C9-AC02-21B9-F3C2F149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2D8B5-E282-8CD0-FABE-394BB38EF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15AE7D-21E6-38EC-D636-EA58D283D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A08099-85D8-5461-C5AC-0021F9857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C8B328-28EE-492B-3EAD-193EC798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6601A2-5AA2-0CF1-D7A7-B1BCC429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26A911-95C9-A282-F278-C279F358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8DF4E-C94B-A494-5BCD-1A71F125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DCE5AB-3E58-4859-3FFF-B670D7F2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88AF82-0EE2-A878-F9FF-9950FF72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BF1243-E811-9D98-9335-E0EEDED4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3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3F95C-6E16-FF55-7F97-5702FDDB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C142A5-B5DE-ECC2-C3D3-756D9958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24CFFD-DEFA-C250-8B65-15F0AE46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E0345-83DD-3CFD-0A4C-5FD1DB4E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A7E33-E5F9-E5EE-BDAE-0FF78ADA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3944D-08CE-C61F-3E29-B859921CB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1DE16B-0EE8-0CF8-6C4E-4E910CAC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351A25-4055-5E4D-4BDF-AEF40318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EB25D-7CA9-7A3D-E289-99DE38FD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9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9A94-70BE-7D8B-7151-BA3D04A2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D21EE3-CF44-EF91-1C52-E914B2819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E576F-3B22-DECC-B8C5-E001CB83B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89338-3E8B-EB3A-9B42-F904D690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F2903-48C5-AB4B-A92E-ABDBA429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60C3-DA28-704C-DC85-21F17FC8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4B68-D84A-841F-0050-9D05FCA5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3C590-C375-F52E-8292-B75880802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3D08A-1C04-5480-B329-765303D11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5D5C-4F90-43B9-9909-CAA1AAF4706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95341-69E5-0327-F3B3-42DB01DEF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2EB06-F80B-9602-8F3D-8F8CEC094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255D-14D0-46D3-812F-CDD3373D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05E269-1834-06C5-C9B3-95E781D4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8945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BB5C5C-44E7-79EE-D09A-41FD291D1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10" y="4284133"/>
            <a:ext cx="2573867" cy="25738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F33D9F-9D45-A5BE-3D3C-C22A1FAA2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114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9" b="9539"/>
          <a:stretch/>
        </p:blipFill>
        <p:spPr>
          <a:xfrm>
            <a:off x="8067636" y="268585"/>
            <a:ext cx="1854641" cy="15007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1E03EC-FB3B-677B-FCF8-520505F83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5226" y="4896702"/>
            <a:ext cx="2120584" cy="2120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160785-FED6-01A3-93C9-8C111C741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50" y="1850837"/>
            <a:ext cx="1918961" cy="19189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BD382A-7DA8-E1B5-78CF-AC50A82EE0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t="41333" r="39562" b="41117"/>
          <a:stretch>
            <a:fillRect/>
          </a:stretch>
        </p:blipFill>
        <p:spPr>
          <a:xfrm>
            <a:off x="1300404" y="268584"/>
            <a:ext cx="1768566" cy="1620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28A37A-D170-0C23-F812-9388D1DA6E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24028" r="26438" b="28843"/>
          <a:stretch>
            <a:fillRect/>
          </a:stretch>
        </p:blipFill>
        <p:spPr>
          <a:xfrm>
            <a:off x="3508069" y="651929"/>
            <a:ext cx="1467138" cy="1566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365A99-D367-B2F0-427A-069FD44C62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40708" r="38267" b="40794"/>
          <a:stretch>
            <a:fillRect/>
          </a:stretch>
        </p:blipFill>
        <p:spPr>
          <a:xfrm>
            <a:off x="3287228" y="3031935"/>
            <a:ext cx="1224857" cy="11294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A4303E-A397-C279-8F69-7419E3C77DE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8" t="39993" r="39353" b="38605"/>
          <a:stretch>
            <a:fillRect/>
          </a:stretch>
        </p:blipFill>
        <p:spPr>
          <a:xfrm>
            <a:off x="5212593" y="4896703"/>
            <a:ext cx="1652708" cy="15548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8FAC6E-6603-E1EB-2FA3-E90AD3338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3676"/>
          <a:stretch/>
        </p:blipFill>
        <p:spPr>
          <a:xfrm>
            <a:off x="1448848" y="3875081"/>
            <a:ext cx="1620121" cy="17486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EC782A-21CB-3B41-D218-4E0B7DFB41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5414"/>
          <a:stretch/>
        </p:blipFill>
        <p:spPr>
          <a:xfrm>
            <a:off x="8633694" y="2011981"/>
            <a:ext cx="1916633" cy="21493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45E3392-96CF-77F6-33DC-4B309F3B0B7E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571" y="4968467"/>
            <a:ext cx="2048819" cy="2048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7B2976-6E2C-AC76-8EF8-078B460343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t="30322" r="31722" b="30998"/>
          <a:stretch>
            <a:fillRect/>
          </a:stretch>
        </p:blipFill>
        <p:spPr>
          <a:xfrm>
            <a:off x="482616" y="5603066"/>
            <a:ext cx="1025670" cy="1127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63760A-47D4-8D68-C2AF-F04583C68A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3658" r="31123" b="29350"/>
          <a:stretch>
            <a:fillRect/>
          </a:stretch>
        </p:blipFill>
        <p:spPr>
          <a:xfrm>
            <a:off x="7135023" y="3579417"/>
            <a:ext cx="1178600" cy="13890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829E99-E14F-A078-E67F-28C3A4FA75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b="1274"/>
          <a:stretch/>
        </p:blipFill>
        <p:spPr>
          <a:xfrm>
            <a:off x="5554197" y="109378"/>
            <a:ext cx="1854640" cy="19818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F9DAAB6-AE13-78F9-2725-423AF3530C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01"/>
            <a:ext cx="1098930" cy="9983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B47226-2C5B-8CCB-8226-579E0D06F9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964" y="-52947"/>
            <a:ext cx="3707991" cy="38374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AA543-90CB-89DF-27CD-BEDBA4C426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0" y="1846285"/>
            <a:ext cx="2444822" cy="24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7864ACA-B791-49F5-933B-B35E759B63EA}"/>
</file>

<file path=customXml/itemProps2.xml><?xml version="1.0" encoding="utf-8"?>
<ds:datastoreItem xmlns:ds="http://schemas.openxmlformats.org/officeDocument/2006/customXml" ds:itemID="{DF0E8FCB-78B7-46B5-B487-90D8319FEC2C}"/>
</file>

<file path=customXml/itemProps3.xml><?xml version="1.0" encoding="utf-8"?>
<ds:datastoreItem xmlns:ds="http://schemas.openxmlformats.org/officeDocument/2006/customXml" ds:itemID="{C59126A7-4971-43CA-84A0-DB8AAE39FD9E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2026-03-05T23:09:30Z</dcterms:created>
  <dcterms:modified xsi:type="dcterms:W3CDTF">2026-03-09T23:05:34Z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