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7346B-170A-B8ED-E2B9-59F4C65A12E5}" v="23" dt="2026-03-09T22:31:06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B45-4C3E-4F44-85D0-DE0AD985CC4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ACE-E3E9-4E61-9E31-C80356DEB1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6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B45-4C3E-4F44-85D0-DE0AD985CC4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ACE-E3E9-4E61-9E31-C80356DEB1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B45-4C3E-4F44-85D0-DE0AD985CC4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ACE-E3E9-4E61-9E31-C80356DEB1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B45-4C3E-4F44-85D0-DE0AD985CC4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ACE-E3E9-4E61-9E31-C80356DEB1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5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B45-4C3E-4F44-85D0-DE0AD985CC4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ACE-E3E9-4E61-9E31-C80356DEB1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1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B45-4C3E-4F44-85D0-DE0AD985CC4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ACE-E3E9-4E61-9E31-C80356DEB1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7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B45-4C3E-4F44-85D0-DE0AD985CC4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ACE-E3E9-4E61-9E31-C80356DEB1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51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B45-4C3E-4F44-85D0-DE0AD985CC4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ACE-E3E9-4E61-9E31-C80356DEB1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0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B45-4C3E-4F44-85D0-DE0AD985CC4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ACE-E3E9-4E61-9E31-C80356DEB1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1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B45-4C3E-4F44-85D0-DE0AD985CC4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ACE-E3E9-4E61-9E31-C80356DEB1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6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FB45-4C3E-4F44-85D0-DE0AD985CC4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AACE-E3E9-4E61-9E31-C80356DEB1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0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FB45-4C3E-4F44-85D0-DE0AD985CC4D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DAACE-E3E9-4E61-9E31-C80356DEB1C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53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860298" y="138493"/>
            <a:ext cx="9110379" cy="6581014"/>
            <a:chOff x="1155678" y="118873"/>
            <a:chExt cx="8844181" cy="6581014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155679" y="118873"/>
              <a:ext cx="8700762" cy="6504092"/>
            </a:xfrm>
            <a:prstGeom prst="roundRect">
              <a:avLst>
                <a:gd name="adj" fmla="val 6705"/>
              </a:avLst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328" y="263661"/>
              <a:ext cx="5494879" cy="3961646"/>
            </a:xfrm>
            <a:prstGeom prst="round2DiagRect">
              <a:avLst>
                <a:gd name="adj1" fmla="val 12440"/>
                <a:gd name="adj2" fmla="val 3396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155678" y="4453118"/>
              <a:ext cx="884418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вересні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Мар’яна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повернулася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з табору. Вона привезла з моря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мушлі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та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кольорові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камінці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її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рюкзаку лежали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цукерки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й маленький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ліхтарик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Удень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Мар’яна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гралася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подвір’ї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Ввечері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вона читала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цікаву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історію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про хороброго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лицаря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Лицар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мріяв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врятувати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принцесу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й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повернути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мир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королівство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Мар’яна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мріяла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стати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лікаркою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щоб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лікувати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дітей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дарувати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їм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радість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61275" y="172111"/>
            <a:ext cx="8984079" cy="6504092"/>
            <a:chOff x="540374" y="211014"/>
            <a:chExt cx="8984079" cy="650409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40374" y="211014"/>
              <a:ext cx="8984079" cy="6504092"/>
            </a:xfrm>
            <a:prstGeom prst="roundRect">
              <a:avLst>
                <a:gd name="adj" fmla="val 5045"/>
              </a:avLst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96307" y="407860"/>
              <a:ext cx="5910499" cy="1631216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ru-RU" sz="2000" b="1" dirty="0">
                  <a:latin typeface="Arial"/>
                  <a:cs typeface="Arial"/>
                </a:rPr>
                <a:t>Дай </a:t>
              </a:r>
              <a:r>
                <a:rPr lang="ru-RU" sz="2000" b="1" err="1">
                  <a:latin typeface="Arial"/>
                  <a:cs typeface="Arial"/>
                </a:rPr>
                <a:t>відповіді</a:t>
              </a:r>
              <a:r>
                <a:rPr lang="ru-RU" sz="2000" b="1" dirty="0">
                  <a:latin typeface="Arial"/>
                  <a:cs typeface="Arial"/>
                </a:rPr>
                <a:t> на </a:t>
              </a:r>
              <a:r>
                <a:rPr lang="ru-RU" sz="2000" b="1" err="1">
                  <a:latin typeface="Arial"/>
                  <a:cs typeface="Arial"/>
                </a:rPr>
                <a:t>запитання</a:t>
              </a:r>
              <a:r>
                <a:rPr lang="ru-RU" sz="2000" b="1" dirty="0">
                  <a:latin typeface="Arial"/>
                  <a:cs typeface="Arial"/>
                </a:rPr>
                <a:t>:</a:t>
              </a:r>
            </a:p>
            <a:p>
              <a:endParaRPr lang="ru-RU" sz="2000" b="1" dirty="0">
                <a:latin typeface="Arial"/>
                <a:cs typeface="Arial"/>
              </a:endParaRPr>
            </a:p>
            <a:p>
              <a:pPr marL="457200" indent="-457200">
                <a:buAutoNum type="arabicPeriod"/>
              </a:pPr>
              <a:r>
                <a:rPr lang="ru-RU" sz="2000" dirty="0">
                  <a:latin typeface="Arial"/>
                  <a:cs typeface="Arial"/>
                </a:rPr>
                <a:t>Коли </a:t>
              </a:r>
              <a:r>
                <a:rPr lang="ru-RU" sz="2000" err="1">
                  <a:latin typeface="Arial"/>
                  <a:cs typeface="Arial"/>
                </a:rPr>
                <a:t>Мар’яна</a:t>
              </a:r>
              <a:r>
                <a:rPr lang="ru-RU" sz="2000" dirty="0">
                  <a:latin typeface="Arial"/>
                  <a:cs typeface="Arial"/>
                </a:rPr>
                <a:t> </a:t>
              </a:r>
              <a:r>
                <a:rPr lang="ru-RU" sz="2000" err="1">
                  <a:latin typeface="Arial"/>
                  <a:cs typeface="Arial"/>
                </a:rPr>
                <a:t>повернулася</a:t>
              </a:r>
              <a:r>
                <a:rPr lang="ru-RU" sz="2000" dirty="0">
                  <a:latin typeface="Arial"/>
                  <a:cs typeface="Arial"/>
                </a:rPr>
                <a:t> з табору?</a:t>
              </a:r>
            </a:p>
            <a:p>
              <a:pPr marL="457200" indent="-457200">
                <a:buAutoNum type="arabicPeriod"/>
              </a:pPr>
              <a:r>
                <a:rPr lang="ru-RU" sz="2000" err="1">
                  <a:latin typeface="Arial"/>
                  <a:cs typeface="Arial"/>
                </a:rPr>
                <a:t>Що</a:t>
              </a:r>
              <a:r>
                <a:rPr lang="ru-RU" sz="2000" dirty="0">
                  <a:latin typeface="Arial"/>
                  <a:cs typeface="Arial"/>
                </a:rPr>
                <a:t> вона привезла з моря?</a:t>
              </a:r>
            </a:p>
            <a:p>
              <a:pPr marL="457200" indent="-457200">
                <a:buAutoNum type="arabicPeriod"/>
              </a:pPr>
              <a:r>
                <a:rPr lang="ru-RU" sz="2000" dirty="0">
                  <a:latin typeface="Arial"/>
                  <a:cs typeface="Arial"/>
                </a:rPr>
                <a:t>Ким </a:t>
              </a:r>
              <a:r>
                <a:rPr lang="ru-RU" sz="2000" err="1">
                  <a:latin typeface="Arial"/>
                  <a:cs typeface="Arial"/>
                </a:rPr>
                <a:t>мріяла</a:t>
              </a:r>
              <a:r>
                <a:rPr lang="ru-RU" sz="2000" dirty="0">
                  <a:latin typeface="Arial"/>
                  <a:cs typeface="Arial"/>
                </a:rPr>
                <a:t> стати </a:t>
              </a:r>
              <a:r>
                <a:rPr lang="ru-RU" sz="2000" err="1">
                  <a:latin typeface="Arial"/>
                  <a:cs typeface="Arial"/>
                </a:rPr>
                <a:t>Мар’яна</a:t>
              </a:r>
              <a:r>
                <a:rPr lang="ru-RU" sz="2000" dirty="0">
                  <a:latin typeface="Arial"/>
                  <a:cs typeface="Arial"/>
                </a:rPr>
                <a:t>?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915" y="2258052"/>
              <a:ext cx="6483311" cy="4234585"/>
            </a:xfrm>
            <a:prstGeom prst="round2DiagRect">
              <a:avLst>
                <a:gd name="adj1" fmla="val 12440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3" y="5941899"/>
            <a:ext cx="635557" cy="5499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 t="14534" r="16009" b="11598"/>
          <a:stretch/>
        </p:blipFill>
        <p:spPr>
          <a:xfrm>
            <a:off x="4275092" y="3155279"/>
            <a:ext cx="2280787" cy="25839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49" y="4278216"/>
            <a:ext cx="2212836" cy="221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46FC67-D07C-4C4A-9F75-59B3DBA406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A9C3A9-C4D5-47A2-B52E-16D43BD85154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43C7E01B-D7ED-4D6F-A892-EA0AC7FD4B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85</Words>
  <Application>Microsoft Office PowerPoint</Application>
  <PresentationFormat>Широкий екран</PresentationFormat>
  <Paragraphs>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Анастасія Сомова</cp:lastModifiedBy>
  <cp:revision>16</cp:revision>
  <dcterms:created xsi:type="dcterms:W3CDTF">2026-03-02T13:43:32Z</dcterms:created>
  <dcterms:modified xsi:type="dcterms:W3CDTF">2026-03-09T22:33:07Z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