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 varScale="1">
        <p:scale>
          <a:sx n="93" d="100"/>
          <a:sy n="93" d="100"/>
        </p:scale>
        <p:origin x="21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BE0A55-5776-0C98-8521-68C3E1B16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EE2AFB8-273D-7A1D-4450-820A827B8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FA6E38-66A4-2498-9861-EA769C159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E3BA9-A624-4B56-A888-D5108D5FE896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7EF44F-265D-3A13-670D-75C070CEB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3D14FB-3E4B-A67D-4321-6C128D3F5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87190-0D44-46DE-877C-8C8906F77D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4894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9A355-3B01-7357-7F70-770DD28DC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BDB7913-E260-F016-E874-ADB2B860D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95ED2D-B649-1AA3-82F8-C425B4D6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E3BA9-A624-4B56-A888-D5108D5FE896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C0CCFE-C4CE-C004-0AA8-7DADA3F73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78A092-7CF3-FDE2-4D10-8AFA7537D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87190-0D44-46DE-877C-8C8906F77D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74959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8716256-68B8-977F-BF87-6C26F1D770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F33543C-AB1D-31A1-5D87-3480620D77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206578-30F4-003E-26F1-FC9D0A978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E3BA9-A624-4B56-A888-D5108D5FE896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704B38-D194-45E3-40F5-4074DEF4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D90289-654A-123F-C3AE-C3A9DA5A5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87190-0D44-46DE-877C-8C8906F77D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2665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00D786-BFDE-03B6-B7DE-225826E97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E61215-7264-D996-BE7D-8DDE46750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D63E4C-62CF-8F6F-A1D4-21C53B043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E3BA9-A624-4B56-A888-D5108D5FE896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FFB44D-2C11-C62B-2F01-996AE5D41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D4D43C-87EE-CE26-D43D-B31D2C27C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87190-0D44-46DE-877C-8C8906F77D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62906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A52ABC-B989-2BAE-2B72-A455A4BED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BC1030-9CDF-D0CF-FFE9-E5776DC1E6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340C8B-DE28-5EDC-045F-45C8CE99E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E3BA9-A624-4B56-A888-D5108D5FE896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14DBAB-4894-B392-D40C-0A168BA64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60680D-FF33-85D9-B52D-3AAAC97A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87190-0D44-46DE-877C-8C8906F77D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7636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D903B9-3F11-6EA7-2F83-EF84DA4F0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B09C99-E33E-769A-57D6-FF7AE05A29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D978ABC-6D15-7E11-5DBF-837E46AC03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42F33CA-732E-C2DC-51A7-F2DBFB25A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E3BA9-A624-4B56-A888-D5108D5FE896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81FD12D-D4C0-31F3-F7F9-C69024B9B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610975-356B-9093-7A52-A272628A9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87190-0D44-46DE-877C-8C8906F77D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418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EEF346-DB3D-1FCB-8D1B-D295A819C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FC71DE-4BF2-5EEA-C48A-857E8687F2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EC97E7-B7A5-6810-5F21-8F800C066E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E0A4785-3316-122D-9558-1AA7582798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7EE2FEB-EC75-3F84-E403-295EAB8056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9241377-02D2-8353-B268-39F57E3F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E3BA9-A624-4B56-A888-D5108D5FE896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209C631-B300-CABD-F5A6-9E0C8856F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D64C548-046C-DA26-C19C-BDE74DE40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87190-0D44-46DE-877C-8C8906F77D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7080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4B3DA3-BF8C-0B2C-9035-97EECE629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35703CC-08DE-BEE4-C41F-F7527CE0F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E3BA9-A624-4B56-A888-D5108D5FE896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5A6C7F9-BD1D-B80D-4190-4B720C013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0A77F84-72AC-858A-AAFF-AF89CC4A2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87190-0D44-46DE-877C-8C8906F77D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0019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C6368BC-7435-350C-CBF1-F7B901A3B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E3BA9-A624-4B56-A888-D5108D5FE896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BDF230F-7F16-4CA0-589A-95D71C578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AC78D86-8FCA-130F-71D1-2610E2E8A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87190-0D44-46DE-877C-8C8906F77D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3318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80E2C3-8871-B7F5-F4ED-93C59CB40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83A236-D0B7-0EAD-0F91-9B21B1376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FE6775-D7B1-5AB0-74C2-D0B79ADB1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1D48AB-D6F9-D10B-5F18-2E6DC5183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E3BA9-A624-4B56-A888-D5108D5FE896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D316611-16A3-09D2-76AF-CD2AA362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906C4F-7E5E-2F64-B939-4C40AC465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87190-0D44-46DE-877C-8C8906F77D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57876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E669C5-C8FF-7E23-F271-7948E2911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BC23ED-5B19-8D36-0C15-C9FF7E5600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E68747-425C-F733-00DD-8AD117213D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28A666-74A2-7E21-911B-581E81C4B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E3BA9-A624-4B56-A888-D5108D5FE896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DDF5DE9-26F0-AC56-120C-EE9858106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1BB9BD-60C8-7628-4C5B-80A462D4B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87190-0D44-46DE-877C-8C8906F77D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199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AE9E87-D0FC-9EB3-6725-03AC6CDEC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8FB89A-A625-FA55-B7F6-B8724CAF1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6E6BE3-3B55-35FB-9692-AB1D93C858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E3BA9-A624-4B56-A888-D5108D5FE896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B7B21B-BEAD-3CBA-628A-69597F8552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1AEA3F-C53F-2A27-1976-C811ED796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87190-0D44-46DE-877C-8C8906F77D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7834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23B4F-115C-0278-8413-C87DE9E45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2E8E00-4EB1-3547-5782-0BC187292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5CE61E-5580-3E21-8CFF-E2B1B522E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55" y="1276697"/>
            <a:ext cx="8778903" cy="4982259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0FCE1E-27A5-1A72-1FF0-4120D314FC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9" b="32628"/>
          <a:stretch>
            <a:fillRect/>
          </a:stretch>
        </p:blipFill>
        <p:spPr>
          <a:xfrm flipH="1">
            <a:off x="318255" y="3821249"/>
            <a:ext cx="3812060" cy="222364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38A21C-C1C2-6321-8E6D-A0314E37D1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473" y="3229234"/>
            <a:ext cx="3066534" cy="314273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7EBED82-1731-4C79-8EB3-E74BBD20C5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2" t="9607" r="20321" b="7218"/>
          <a:stretch>
            <a:fillRect/>
          </a:stretch>
        </p:blipFill>
        <p:spPr>
          <a:xfrm flipH="1">
            <a:off x="7192028" y="2736760"/>
            <a:ext cx="1739317" cy="209243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D68A5A7-E8A0-8E35-5833-A05BF93E2A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360" y="3817744"/>
            <a:ext cx="1348950" cy="121063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B07F1511-8287-B538-E461-AA51394170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290" y="3959348"/>
            <a:ext cx="986163" cy="98616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3BB841B-266A-5C8A-2206-176A8D32D6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0" t="7106" r="7134" b="5880"/>
          <a:stretch>
            <a:fillRect/>
          </a:stretch>
        </p:blipFill>
        <p:spPr>
          <a:xfrm>
            <a:off x="7050138" y="2766733"/>
            <a:ext cx="1998955" cy="218752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A812885-FF22-0182-52CD-E79E07CC49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280" y="3886472"/>
            <a:ext cx="1168371" cy="104426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92FBFEB9-4BC7-BE86-CB19-1C8E0EBF3A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9" b="32628"/>
          <a:stretch>
            <a:fillRect/>
          </a:stretch>
        </p:blipFill>
        <p:spPr>
          <a:xfrm flipH="1">
            <a:off x="325154" y="3779965"/>
            <a:ext cx="3812060" cy="222364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7570D27-6676-3319-2458-23B252979E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360" y="2548177"/>
            <a:ext cx="2421018" cy="2509031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33076641-81D0-AED3-9ACF-4BC30C8EC0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259" y="3776460"/>
            <a:ext cx="1348950" cy="121063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313CD37-B037-45F1-06A4-325425496D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088" flipH="1">
            <a:off x="6683974" y="2603127"/>
            <a:ext cx="2510934" cy="2429233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3ECC5BB3-D5D6-6DBC-E1D8-5098995F1B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9" b="32628"/>
          <a:stretch>
            <a:fillRect/>
          </a:stretch>
        </p:blipFill>
        <p:spPr>
          <a:xfrm flipH="1">
            <a:off x="314806" y="3774754"/>
            <a:ext cx="3812060" cy="2223649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A8EB56B4-0491-26C5-D279-AC2031F70A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911" y="3771249"/>
            <a:ext cx="1348950" cy="121063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93D9C2C3-824B-C702-CC51-D66C6231D4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280" y="3810212"/>
            <a:ext cx="986163" cy="111445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39C97B4A-4784-ACE0-A9BA-AC4E61FAF5D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16" y="3822715"/>
            <a:ext cx="1113468" cy="1112392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857957E3-7370-E4CD-8D70-5567450B9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9" b="32628"/>
          <a:stretch>
            <a:fillRect/>
          </a:stretch>
        </p:blipFill>
        <p:spPr>
          <a:xfrm flipH="1">
            <a:off x="314806" y="3796921"/>
            <a:ext cx="3812060" cy="2223649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F2E4DF02-B7AA-5A43-607E-D3AAE4B60C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911" y="3793416"/>
            <a:ext cx="1348950" cy="121063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6870000-2CF5-1429-9740-F252DCBB18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8" t="4447" r="20927" b="8678"/>
          <a:stretch>
            <a:fillRect/>
          </a:stretch>
        </p:blipFill>
        <p:spPr>
          <a:xfrm flipH="1">
            <a:off x="6957716" y="2248349"/>
            <a:ext cx="1872242" cy="263658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B3CA87C-71F2-2025-D58F-02AE7C6481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9" b="32628"/>
          <a:stretch>
            <a:fillRect/>
          </a:stretch>
        </p:blipFill>
        <p:spPr>
          <a:xfrm flipH="1">
            <a:off x="328603" y="3757798"/>
            <a:ext cx="3812060" cy="222364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950C72-CDBE-0B80-4B8D-55CE0E8F8A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708" y="3754293"/>
            <a:ext cx="1348950" cy="121063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29055F-E901-D97D-033B-EA42048A2C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9" b="32628"/>
          <a:stretch>
            <a:fillRect/>
          </a:stretch>
        </p:blipFill>
        <p:spPr>
          <a:xfrm flipH="1">
            <a:off x="285126" y="3733470"/>
            <a:ext cx="3812060" cy="222364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36C92D-11C7-A21E-4BF0-0033164F33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231" y="3729965"/>
            <a:ext cx="1348950" cy="12106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D378D3-C078-96B6-A048-56BB00950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9" b="32628"/>
          <a:stretch>
            <a:fillRect/>
          </a:stretch>
        </p:blipFill>
        <p:spPr>
          <a:xfrm flipH="1">
            <a:off x="249105" y="3670019"/>
            <a:ext cx="3812060" cy="2223649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4D59332C-9586-A99B-ADA3-6D630EAA94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8" t="9606" r="20321" b="50781"/>
          <a:stretch>
            <a:fillRect/>
          </a:stretch>
        </p:blipFill>
        <p:spPr>
          <a:xfrm flipH="1">
            <a:off x="665629" y="4266491"/>
            <a:ext cx="773285" cy="71538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E88144B-D10D-2A98-FB17-FB49057D9D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49" b="42594"/>
          <a:stretch>
            <a:fillRect/>
          </a:stretch>
        </p:blipFill>
        <p:spPr>
          <a:xfrm>
            <a:off x="1042358" y="4274969"/>
            <a:ext cx="872612" cy="68995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21BF02A-849C-4E7A-6A26-B0FE1FE498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5" r="27328" b="53424"/>
          <a:stretch>
            <a:fillRect/>
          </a:stretch>
        </p:blipFill>
        <p:spPr>
          <a:xfrm>
            <a:off x="1650238" y="4266492"/>
            <a:ext cx="726625" cy="69843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1A81E06-B2A9-FD4D-403B-D185FEC9E1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5" r="20059" b="41562"/>
          <a:stretch>
            <a:fillRect/>
          </a:stretch>
        </p:blipFill>
        <p:spPr>
          <a:xfrm flipH="1">
            <a:off x="2238959" y="4288298"/>
            <a:ext cx="538077" cy="680129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DA373092-2485-2EB8-276C-024D2425DCE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4" t="4447" r="20927" b="38740"/>
          <a:stretch>
            <a:fillRect/>
          </a:stretch>
        </p:blipFill>
        <p:spPr>
          <a:xfrm flipH="1">
            <a:off x="2570094" y="4071832"/>
            <a:ext cx="620880" cy="898302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80D5193E-9082-DE0C-55E4-AB6BAEEE89B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7" r="15168" b="55979"/>
          <a:stretch>
            <a:fillRect/>
          </a:stretch>
        </p:blipFill>
        <p:spPr>
          <a:xfrm flipH="1">
            <a:off x="2975620" y="4193772"/>
            <a:ext cx="759717" cy="76764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5633C1D-6AF5-EA42-DC00-3F3A645D907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12" y="3826478"/>
            <a:ext cx="1067291" cy="106626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5CEC6AB-A807-CCCD-86AE-3EBF26B44E4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5" r="15168"/>
          <a:stretch>
            <a:fillRect/>
          </a:stretch>
        </p:blipFill>
        <p:spPr>
          <a:xfrm flipH="1">
            <a:off x="7050138" y="2538900"/>
            <a:ext cx="1872242" cy="250903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324E5303-93FE-2E97-1E30-F65BB691F01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974" y="3735777"/>
            <a:ext cx="1177028" cy="11233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C405806-57F9-334D-DD6E-B0B090DE39C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126" y="1882910"/>
            <a:ext cx="3258886" cy="32588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284F254-98BA-CCED-BABD-C12CE3E993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26" y="475025"/>
            <a:ext cx="937475" cy="85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63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25 1.11111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44444E-6 L 0.25 -4.44444E-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0.25 -4.44444E-6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0.25 0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81481E-6 L 0.25 4.81481E-6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0.25 -7.40741E-7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85185E-6 L 0.25 1.85185E-6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0.25 -3.7037E-6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25 4.07407E-6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0.25 -1.48148E-6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00"/>
                            </p:stCondLst>
                            <p:childTnLst>
                              <p:par>
                                <p:cTn id="2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22222E-6 L 0.25 -2.22222E-6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0.25 4.44444E-6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11111E-6 L 0.25 -1.11111E-6 " pathEditMode="relative" rAng="0" ptsTypes="AA">
                                      <p:cBhvr>
                                        <p:cTn id="21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7.40741E-7 L 0.25 7.40741E-7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0.25 1.85185E-6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0.25 -1.11111E-6 " pathEditMode="relative" rAng="0" ptsTypes="AA">
                                      <p:cBhvr>
                                        <p:cTn id="22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0.25 1.48148E-6 " pathEditMode="relative" rAng="0" ptsTypes="AA">
                                      <p:cBhvr>
                                        <p:cTn id="22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405691B-81F7-4729-9C15-6DF1CDB868A3}"/>
</file>

<file path=customXml/itemProps2.xml><?xml version="1.0" encoding="utf-8"?>
<ds:datastoreItem xmlns:ds="http://schemas.openxmlformats.org/officeDocument/2006/customXml" ds:itemID="{C2A0A290-BB28-46F9-8AE6-6DB9DABE6CA9}"/>
</file>

<file path=customXml/itemProps3.xml><?xml version="1.0" encoding="utf-8"?>
<ds:datastoreItem xmlns:ds="http://schemas.openxmlformats.org/officeDocument/2006/customXml" ds:itemID="{B2CE36A5-9139-45C1-9340-EFD4BFE7A1F1}"/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Igor Belashov</dc:creator>
  <cp:lastModifiedBy>Igor Belashov</cp:lastModifiedBy>
  <cp:revision>3</cp:revision>
  <dcterms:created xsi:type="dcterms:W3CDTF">2026-03-09T21:35:52Z</dcterms:created>
  <dcterms:modified xsi:type="dcterms:W3CDTF">2026-03-09T22:10:56Z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