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E0A55-5776-0C98-8521-68C3E1B16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E2AFB8-273D-7A1D-4450-820A827B8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A6E38-66A4-2498-9861-EA769C15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EF44F-265D-3A13-670D-75C070CEB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D14FB-3E4B-A67D-4321-6C128D3F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489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9A355-3B01-7357-7F70-770DD28D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DB7913-E260-F016-E874-ADB2B860D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95ED2D-B649-1AA3-82F8-C425B4D6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C0CCFE-C4CE-C004-0AA8-7DADA3F7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8A092-7CF3-FDE2-4D10-8AFA7537D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495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716256-68B8-977F-BF87-6C26F1D77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33543C-AB1D-31A1-5D87-3480620D7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206578-30F4-003E-26F1-FC9D0A97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704B38-D194-45E3-40F5-4074DEF4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D90289-654A-123F-C3AE-C3A9DA5A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66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0D786-BFDE-03B6-B7DE-225826E9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E61215-7264-D996-BE7D-8DDE46750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63E4C-62CF-8F6F-A1D4-21C53B043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FB44D-2C11-C62B-2F01-996AE5D4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D4D43C-87EE-CE26-D43D-B31D2C27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90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2ABC-B989-2BAE-2B72-A455A4BED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BC1030-9CDF-D0CF-FFE9-E5776DC1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340C8B-DE28-5EDC-045F-45C8CE99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4DBAB-4894-B392-D40C-0A168BA64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60680D-FF33-85D9-B52D-3AAAC97A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7636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903B9-3F11-6EA7-2F83-EF84DA4F0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B09C99-E33E-769A-57D6-FF7AE05A2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978ABC-6D15-7E11-5DBF-837E46AC0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2F33CA-732E-C2DC-51A7-F2DBFB25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1FD12D-D4C0-31F3-F7F9-C69024B9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610975-356B-9093-7A52-A272628A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1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EF346-DB3D-1FCB-8D1B-D295A819C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FC71DE-4BF2-5EEA-C48A-857E8687F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EC97E7-B7A5-6810-5F21-8F800C066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0A4785-3316-122D-9558-1AA7582798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7EE2FEB-EC75-3F84-E403-295EAB805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241377-02D2-8353-B268-39F57E3F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09C631-B300-CABD-F5A6-9E0C8856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64C548-046C-DA26-C19C-BDE74DE40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708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B3DA3-BF8C-0B2C-9035-97EECE62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5703CC-08DE-BEE4-C41F-F7527CE0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A6C7F9-BD1D-B80D-4190-4B720C01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0A77F84-72AC-858A-AAFF-AF89CC4A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01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6368BC-7435-350C-CBF1-F7B901A3B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DF230F-7F16-4CA0-589A-95D71C57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78D86-8FCA-130F-71D1-2610E2E8A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331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0E2C3-8871-B7F5-F4ED-93C59CB4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83A236-D0B7-0EAD-0F91-9B21B137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FE6775-D7B1-5AB0-74C2-D0B79ADB1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1D48AB-D6F9-D10B-5F18-2E6DC518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16611-16A3-09D2-76AF-CD2AA362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906C4F-7E5E-2F64-B939-4C40AC46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787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669C5-C8FF-7E23-F271-7948E291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BC23ED-5B19-8D36-0C15-C9FF7E5600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E68747-425C-F733-00DD-8AD117213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28A666-74A2-7E21-911B-581E81C4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DF5DE9-26F0-AC56-120C-EE985810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1BB9BD-60C8-7628-4C5B-80A462D4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9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E9E87-D0FC-9EB3-6725-03AC6CDE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FB89A-A625-FA55-B7F6-B8724CAF1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6E6BE3-3B55-35FB-9692-AB1D93C85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E3BA9-A624-4B56-A888-D5108D5FE896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7B21B-BEAD-3CBA-628A-69597F855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AEA3F-C53F-2A27-1976-C811ED796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87190-0D44-46DE-877C-8C8906F77D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783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F19B6-4D83-2B9F-FA7F-88980ACCF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BAD4BE-6A20-4B5F-48D6-FA5B3550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162C6F-94FA-E8C3-4694-3ADDCA54A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5" y="1276697"/>
            <a:ext cx="8778903" cy="498225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7ABD7E-98BE-B396-3572-53A9DDD13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18255" y="3821249"/>
            <a:ext cx="3812060" cy="22236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59C4E1-861B-5AAC-0997-3F8B30B97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73" y="3229234"/>
            <a:ext cx="3066534" cy="31427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A78367-36E7-3DCD-913F-6A77CF421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t="9607" r="20321" b="7218"/>
          <a:stretch>
            <a:fillRect/>
          </a:stretch>
        </p:blipFill>
        <p:spPr>
          <a:xfrm flipH="1">
            <a:off x="7192028" y="2736760"/>
            <a:ext cx="1739317" cy="209243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B41473D-C417-DDC5-429C-91DE98E7B7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60" y="3817744"/>
            <a:ext cx="1348950" cy="121063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B6EBDED-D716-F64F-66C7-4A0B3DC29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290" y="3959348"/>
            <a:ext cx="986163" cy="98616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0DA0B3E-C766-4971-3504-55522F61F2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7106" r="7134" b="5880"/>
          <a:stretch>
            <a:fillRect/>
          </a:stretch>
        </p:blipFill>
        <p:spPr>
          <a:xfrm>
            <a:off x="7050138" y="2766733"/>
            <a:ext cx="1998955" cy="21875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4885D2B-1652-3D4C-21D9-1F197FD1FE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80" y="3886472"/>
            <a:ext cx="1168371" cy="10442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628A83D-1C45-C573-D987-EC3D2E4EC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25154" y="3779965"/>
            <a:ext cx="3812060" cy="22236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5440DD-828C-0514-6B1A-C6A292DCCB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60" y="2548177"/>
            <a:ext cx="2421018" cy="250903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71BE6B1-460C-7B54-C77E-B39259AF62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259" y="3776460"/>
            <a:ext cx="1348950" cy="12106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45543AB-69BD-9AFF-1938-D97D98D916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088" flipH="1">
            <a:off x="6683974" y="2603127"/>
            <a:ext cx="2510934" cy="242923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5DA2790-D597-EF53-9BD8-27C2354F4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14806" y="3774754"/>
            <a:ext cx="3812060" cy="222364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5295B3-B7A0-E3C4-5C23-78F16714C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11" y="3771249"/>
            <a:ext cx="1348950" cy="121063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15F084E-09F4-19BB-79CD-84D720C0D7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80" y="3810212"/>
            <a:ext cx="986163" cy="11144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429343C-AAEB-25DA-67B4-B3DF1F3B5B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16" y="3822715"/>
            <a:ext cx="1113468" cy="111239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A503FFC-5FFF-F119-4F17-B071A1FE5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14806" y="3796921"/>
            <a:ext cx="3812060" cy="222364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D70D291-0576-A38C-08E2-031581A001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11" y="3793416"/>
            <a:ext cx="1348950" cy="12106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35B2ED-8697-2B78-D040-E642A1AD65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4447" r="20927" b="8678"/>
          <a:stretch>
            <a:fillRect/>
          </a:stretch>
        </p:blipFill>
        <p:spPr>
          <a:xfrm flipH="1">
            <a:off x="6957716" y="2248349"/>
            <a:ext cx="1872242" cy="26365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1230DB8-7C7F-BE5F-6A43-BEFC32E14C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53" y="3791633"/>
            <a:ext cx="1162629" cy="11626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0A54F2-AD38-3219-C93C-3588360FF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328603" y="3757798"/>
            <a:ext cx="3812060" cy="22236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FC633-B145-6633-D38C-34A0391DF7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08" y="3754293"/>
            <a:ext cx="1348950" cy="12106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A8BA3D-FBF5-4516-1134-A45A9EF592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15168"/>
          <a:stretch>
            <a:fillRect/>
          </a:stretch>
        </p:blipFill>
        <p:spPr>
          <a:xfrm flipH="1">
            <a:off x="6972908" y="2496509"/>
            <a:ext cx="1872242" cy="250903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95DF53C-657C-D807-A44F-BC0B803715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14" y="3690149"/>
            <a:ext cx="1162629" cy="13138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F8C779-9905-11B9-47DB-0C6D879DA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285126" y="3733470"/>
            <a:ext cx="3812060" cy="22236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DEE72C-46AB-1F75-9D7A-D1A939041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231" y="3729965"/>
            <a:ext cx="1348950" cy="12106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D75AF6-5A15-2253-B333-DFE88A0D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628"/>
          <a:stretch>
            <a:fillRect/>
          </a:stretch>
        </p:blipFill>
        <p:spPr>
          <a:xfrm flipH="1">
            <a:off x="249105" y="3670019"/>
            <a:ext cx="3812060" cy="222364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EE9B8A8-7BAF-DA04-2D75-B6ADB6FEF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9606" r="20321" b="50781"/>
          <a:stretch>
            <a:fillRect/>
          </a:stretch>
        </p:blipFill>
        <p:spPr>
          <a:xfrm flipH="1">
            <a:off x="665629" y="4266491"/>
            <a:ext cx="773285" cy="7153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94A9ABB-86AD-2080-EEF2-4D7F31805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49" b="42594"/>
          <a:stretch>
            <a:fillRect/>
          </a:stretch>
        </p:blipFill>
        <p:spPr>
          <a:xfrm>
            <a:off x="1042358" y="4274969"/>
            <a:ext cx="872612" cy="68995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E5ADDE4-8714-BB92-1C5E-9A8AEDFF22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27328" b="53424"/>
          <a:stretch>
            <a:fillRect/>
          </a:stretch>
        </p:blipFill>
        <p:spPr>
          <a:xfrm>
            <a:off x="1650238" y="4266492"/>
            <a:ext cx="726625" cy="69843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5195EA7-B9BC-57EE-F0AC-35A1137D29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5" r="20059" b="41562"/>
          <a:stretch>
            <a:fillRect/>
          </a:stretch>
        </p:blipFill>
        <p:spPr>
          <a:xfrm flipH="1">
            <a:off x="2238959" y="4288298"/>
            <a:ext cx="538077" cy="68012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C855437-7AF8-B593-B04A-5807796659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4" t="4447" r="20927" b="38740"/>
          <a:stretch>
            <a:fillRect/>
          </a:stretch>
        </p:blipFill>
        <p:spPr>
          <a:xfrm flipH="1">
            <a:off x="2570094" y="4071832"/>
            <a:ext cx="620880" cy="89830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55836B7-0079-5B13-C74C-D50546D28A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7" r="15168" b="55979"/>
          <a:stretch>
            <a:fillRect/>
          </a:stretch>
        </p:blipFill>
        <p:spPr>
          <a:xfrm flipH="1">
            <a:off x="2975620" y="4193772"/>
            <a:ext cx="759717" cy="7602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2E348C-95D1-1DED-BACC-638270CD2E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0" y="1848685"/>
            <a:ext cx="3258886" cy="32588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7C5453-A451-7C59-1EFA-4D7A0354CF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5" y="475025"/>
            <a:ext cx="937475" cy="8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25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25 -4.44444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25 -4.44444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25 0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25 4.81481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25 -7.40741E-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0.25 1.85185E-6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25 -3.7037E-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25 4.07407E-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25 -1.48148E-6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25 -2.22222E-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25 4.44444E-6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25 1.85185E-6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25 7.40741E-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25 1.85185E-6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25 -1.11111E-6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25 1.48148E-6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9050E11-4C2B-4185-BC4D-BB32E55A5899}"/>
</file>

<file path=customXml/itemProps2.xml><?xml version="1.0" encoding="utf-8"?>
<ds:datastoreItem xmlns:ds="http://schemas.openxmlformats.org/officeDocument/2006/customXml" ds:itemID="{0FC5F558-568B-436B-8508-7AF24CB9943E}"/>
</file>

<file path=customXml/itemProps3.xml><?xml version="1.0" encoding="utf-8"?>
<ds:datastoreItem xmlns:ds="http://schemas.openxmlformats.org/officeDocument/2006/customXml" ds:itemID="{D16866A2-437B-4AF6-BF2C-88E1D88B1141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3</cp:revision>
  <dcterms:created xsi:type="dcterms:W3CDTF">2026-03-09T21:35:52Z</dcterms:created>
  <dcterms:modified xsi:type="dcterms:W3CDTF">2026-03-09T22:11:11Z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