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1" d="100"/>
          <a:sy n="71" d="100"/>
        </p:scale>
        <p:origin x="970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9C7A1-2383-4295-B5AC-143EF0A9C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897B30E-0A4B-4653-93B3-8B4DA0FFE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1E4EB2-683C-429B-9387-89CDFE694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5ABA97-387B-4B76-A4A8-0925A7B7A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04685FF-A002-47E9-B934-D03AFD000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3584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6FEB2-F377-4902-870B-D3B85ADB1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48132D5-E782-4B0C-83FD-0B8E09319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1D38975-82D4-4A76-A9D3-544539845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367745-5E0A-4454-B6F4-9B8DC8A16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9F4D21-B8B8-48D1-9314-99401EBD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859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5C1CD89-E765-4E3E-9025-8EA2049E42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231E480-DDE7-4F0E-ABA4-65966AC57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A724509-32A9-4E44-B6E3-B6B724105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86FD51C-D755-41F3-A319-6448F251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535740-4FF4-4C89-9174-96E628FBE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5084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776D6A-736D-42E9-A9B7-15640D85C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1822FC1-7F5F-48C7-A628-DE4ADEBCC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C60244-D0E2-43B0-BB57-CDB7DCE5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DA6B56B-C804-4695-9522-19464E76C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E2307DB-BA59-4C98-B37A-C5261F4CA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2053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43AF1-B7FA-4B7B-878F-0D0D8E4AA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B44E44C-B4D6-4838-8973-6FE9D48A8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5A77CE-FE2A-4B42-880A-5F9A8150A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3046099-3A3A-4A61-B2E5-9B5B76D8F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C28DB59-86D3-4BB9-AD0F-E7A98C42E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667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38A9D-FBEB-424D-AEAE-EA46AAC3D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87B1CA8-0145-4ACC-8B0F-F9AA6D80F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158580B-962D-4999-918D-9D60269E1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29F5332-D2E7-43FF-9B66-AC963FEB2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D164568-6B0F-450B-A931-D58D2788A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F45F099-85DF-4122-816F-34796537C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662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587D0-E2CB-4BCA-A630-B740F7E13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541F643-3209-4285-8C3F-668DB17AC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0CC108-5F9B-4E29-A195-E813CC926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83FA207-C90B-4979-A8B1-C826658146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C6FC8CF-BC0C-474C-9B71-109811BD4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D7F19D5-D2EC-42EF-BA83-CB2F62F49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33F0024-BED5-4950-856B-F97C4DB05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E04E4F6-B96C-4F6B-BCF9-798FE9BA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5638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20483-B1ED-4F22-ACE9-DC4AA490C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1CA86BF-B681-4646-95D8-B04870DF0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F0873E9-B0EA-467A-8E47-7A4276EC1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C6588B4-3EF6-4644-925E-A1D01131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1493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4D3C550-51D4-4394-B9C5-BCCA40BD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6018006-0DFE-4B65-B825-706DA1E09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9E92A45-14AD-4F6B-A2F9-C37C1D87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3126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C8996-4525-4081-8999-87A2D2C44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2D442AC-017E-4B6D-82D0-1F27AF876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D8ED66D-F67D-4A12-A8CB-0CD4C3634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0FEFCDA-40D1-4684-9629-C66AF34CD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25D37E-8702-413D-9730-197E7D288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E728473-6101-40FA-8487-D761BC5D7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0655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A583B-2BC4-4779-A97C-E3E8C2F21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78AB839-CCB2-41E2-927B-B13F35808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A679B9A-6A18-44F5-B891-10AB7E465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B6FB6A4-86AC-482F-A72E-F292B7BA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299FDE5-03A8-44BB-9D83-4E86BFB74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4CE013D-2737-4265-8A3B-0B2418244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8882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9DB609D-F402-4252-A321-69D93BF9A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7F5182-757C-49E0-928A-E4D2B5CF2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3C2E49F-9FBC-4881-B98F-097FDDA46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851EA-7EA9-4DC8-9F1C-FD610FA9477D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36FC5C9-167E-4716-93DA-41B98EE49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32F3E1-363F-4D63-A24F-E9B78B6DA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523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3.svg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5.sv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openxmlformats.org/officeDocument/2006/relationships/image" Target="../media/image19.png"/><Relationship Id="rId32" Type="http://schemas.microsoft.com/office/2007/relationships/hdphoto" Target="../media/hdphoto5.wdp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image" Target="../media/image6.png"/><Relationship Id="rId19" Type="http://schemas.openxmlformats.org/officeDocument/2006/relationships/image" Target="../media/image14.png"/><Relationship Id="rId31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Relationship Id="rId30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54465AC-5BE0-4776-A3AE-C8396A824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2DACE5-89D4-4BB9-871F-14C625BF4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5748" y="2149176"/>
            <a:ext cx="1342334" cy="117147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13517436-150A-4D3E-8C43-3EAA6E7F4897}"/>
              </a:ext>
            </a:extLst>
          </p:cNvPr>
          <p:cNvSpPr/>
          <p:nvPr/>
        </p:nvSpPr>
        <p:spPr>
          <a:xfrm>
            <a:off x="671938" y="4445201"/>
            <a:ext cx="3060583" cy="662250"/>
          </a:xfrm>
          <a:custGeom>
            <a:avLst/>
            <a:gdLst>
              <a:gd name="csX0" fmla="*/ 0 w 3060583"/>
              <a:gd name="csY0" fmla="*/ 110377 h 662250"/>
              <a:gd name="csX1" fmla="*/ 110377 w 3060583"/>
              <a:gd name="csY1" fmla="*/ 0 h 662250"/>
              <a:gd name="csX2" fmla="*/ 621546 w 3060583"/>
              <a:gd name="csY2" fmla="*/ 0 h 662250"/>
              <a:gd name="csX3" fmla="*/ 1189512 w 3060583"/>
              <a:gd name="csY3" fmla="*/ 0 h 662250"/>
              <a:gd name="csX4" fmla="*/ 1700681 w 3060583"/>
              <a:gd name="csY4" fmla="*/ 0 h 662250"/>
              <a:gd name="csX5" fmla="*/ 2268647 w 3060583"/>
              <a:gd name="csY5" fmla="*/ 0 h 662250"/>
              <a:gd name="csX6" fmla="*/ 2950206 w 3060583"/>
              <a:gd name="csY6" fmla="*/ 0 h 662250"/>
              <a:gd name="csX7" fmla="*/ 3060583 w 3060583"/>
              <a:gd name="csY7" fmla="*/ 110377 h 662250"/>
              <a:gd name="csX8" fmla="*/ 3060583 w 3060583"/>
              <a:gd name="csY8" fmla="*/ 551873 h 662250"/>
              <a:gd name="csX9" fmla="*/ 2950206 w 3060583"/>
              <a:gd name="csY9" fmla="*/ 662250 h 662250"/>
              <a:gd name="csX10" fmla="*/ 2410638 w 3060583"/>
              <a:gd name="csY10" fmla="*/ 662250 h 662250"/>
              <a:gd name="csX11" fmla="*/ 1927868 w 3060583"/>
              <a:gd name="csY11" fmla="*/ 662250 h 662250"/>
              <a:gd name="csX12" fmla="*/ 1331503 w 3060583"/>
              <a:gd name="csY12" fmla="*/ 662250 h 662250"/>
              <a:gd name="csX13" fmla="*/ 820334 w 3060583"/>
              <a:gd name="csY13" fmla="*/ 662250 h 662250"/>
              <a:gd name="csX14" fmla="*/ 110377 w 3060583"/>
              <a:gd name="csY14" fmla="*/ 662250 h 662250"/>
              <a:gd name="csX15" fmla="*/ 0 w 3060583"/>
              <a:gd name="csY15" fmla="*/ 551873 h 662250"/>
              <a:gd name="csX16" fmla="*/ 0 w 3060583"/>
              <a:gd name="csY16" fmla="*/ 110377 h 6622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060583" h="662250" fill="none" extrusionOk="0">
                <a:moveTo>
                  <a:pt x="0" y="110377"/>
                </a:moveTo>
                <a:cubicBezTo>
                  <a:pt x="-5419" y="59107"/>
                  <a:pt x="52596" y="2362"/>
                  <a:pt x="110377" y="0"/>
                </a:cubicBezTo>
                <a:cubicBezTo>
                  <a:pt x="241973" y="-6078"/>
                  <a:pt x="420920" y="-6168"/>
                  <a:pt x="621546" y="0"/>
                </a:cubicBezTo>
                <a:cubicBezTo>
                  <a:pt x="822172" y="6168"/>
                  <a:pt x="1004315" y="-8515"/>
                  <a:pt x="1189512" y="0"/>
                </a:cubicBezTo>
                <a:cubicBezTo>
                  <a:pt x="1374709" y="8515"/>
                  <a:pt x="1535663" y="4852"/>
                  <a:pt x="1700681" y="0"/>
                </a:cubicBezTo>
                <a:cubicBezTo>
                  <a:pt x="1865699" y="-4852"/>
                  <a:pt x="2015385" y="2137"/>
                  <a:pt x="2268647" y="0"/>
                </a:cubicBezTo>
                <a:cubicBezTo>
                  <a:pt x="2521909" y="-2137"/>
                  <a:pt x="2734734" y="11560"/>
                  <a:pt x="2950206" y="0"/>
                </a:cubicBezTo>
                <a:cubicBezTo>
                  <a:pt x="3012897" y="-5323"/>
                  <a:pt x="3067988" y="57423"/>
                  <a:pt x="3060583" y="110377"/>
                </a:cubicBezTo>
                <a:cubicBezTo>
                  <a:pt x="3078681" y="288181"/>
                  <a:pt x="3063035" y="403934"/>
                  <a:pt x="3060583" y="551873"/>
                </a:cubicBezTo>
                <a:cubicBezTo>
                  <a:pt x="3060186" y="604590"/>
                  <a:pt x="3018683" y="666985"/>
                  <a:pt x="2950206" y="662250"/>
                </a:cubicBezTo>
                <a:cubicBezTo>
                  <a:pt x="2754689" y="667050"/>
                  <a:pt x="2588266" y="674616"/>
                  <a:pt x="2410638" y="662250"/>
                </a:cubicBezTo>
                <a:cubicBezTo>
                  <a:pt x="2233010" y="649884"/>
                  <a:pt x="2094432" y="649190"/>
                  <a:pt x="1927868" y="662250"/>
                </a:cubicBezTo>
                <a:cubicBezTo>
                  <a:pt x="1761304" y="675311"/>
                  <a:pt x="1507639" y="684484"/>
                  <a:pt x="1331503" y="662250"/>
                </a:cubicBezTo>
                <a:cubicBezTo>
                  <a:pt x="1155367" y="640016"/>
                  <a:pt x="1010408" y="679169"/>
                  <a:pt x="820334" y="662250"/>
                </a:cubicBezTo>
                <a:cubicBezTo>
                  <a:pt x="630260" y="645331"/>
                  <a:pt x="392015" y="637510"/>
                  <a:pt x="110377" y="662250"/>
                </a:cubicBezTo>
                <a:cubicBezTo>
                  <a:pt x="50219" y="658748"/>
                  <a:pt x="-3263" y="612728"/>
                  <a:pt x="0" y="551873"/>
                </a:cubicBezTo>
                <a:cubicBezTo>
                  <a:pt x="-6005" y="393117"/>
                  <a:pt x="-2117" y="217569"/>
                  <a:pt x="0" y="110377"/>
                </a:cubicBezTo>
                <a:close/>
              </a:path>
              <a:path w="3060583" h="662250" stroke="0" extrusionOk="0">
                <a:moveTo>
                  <a:pt x="0" y="110377"/>
                </a:moveTo>
                <a:cubicBezTo>
                  <a:pt x="-9576" y="43510"/>
                  <a:pt x="36523" y="4839"/>
                  <a:pt x="110377" y="0"/>
                </a:cubicBezTo>
                <a:cubicBezTo>
                  <a:pt x="280612" y="-10850"/>
                  <a:pt x="579289" y="-29669"/>
                  <a:pt x="735139" y="0"/>
                </a:cubicBezTo>
                <a:cubicBezTo>
                  <a:pt x="890989" y="29669"/>
                  <a:pt x="1036472" y="-18285"/>
                  <a:pt x="1274707" y="0"/>
                </a:cubicBezTo>
                <a:cubicBezTo>
                  <a:pt x="1512942" y="18285"/>
                  <a:pt x="1638837" y="19807"/>
                  <a:pt x="1785876" y="0"/>
                </a:cubicBezTo>
                <a:cubicBezTo>
                  <a:pt x="1932915" y="-19807"/>
                  <a:pt x="2104258" y="-3474"/>
                  <a:pt x="2382240" y="0"/>
                </a:cubicBezTo>
                <a:cubicBezTo>
                  <a:pt x="2660222" y="3474"/>
                  <a:pt x="2737079" y="1396"/>
                  <a:pt x="2950206" y="0"/>
                </a:cubicBezTo>
                <a:cubicBezTo>
                  <a:pt x="3019007" y="-12760"/>
                  <a:pt x="3054759" y="54535"/>
                  <a:pt x="3060583" y="110377"/>
                </a:cubicBezTo>
                <a:cubicBezTo>
                  <a:pt x="3062744" y="243498"/>
                  <a:pt x="3064187" y="341381"/>
                  <a:pt x="3060583" y="551873"/>
                </a:cubicBezTo>
                <a:cubicBezTo>
                  <a:pt x="3073999" y="616059"/>
                  <a:pt x="2997246" y="659999"/>
                  <a:pt x="2950206" y="662250"/>
                </a:cubicBezTo>
                <a:cubicBezTo>
                  <a:pt x="2725408" y="658003"/>
                  <a:pt x="2638035" y="644589"/>
                  <a:pt x="2382240" y="662250"/>
                </a:cubicBezTo>
                <a:cubicBezTo>
                  <a:pt x="2126445" y="679911"/>
                  <a:pt x="2057799" y="647655"/>
                  <a:pt x="1842673" y="662250"/>
                </a:cubicBezTo>
                <a:cubicBezTo>
                  <a:pt x="1627547" y="676845"/>
                  <a:pt x="1395155" y="658527"/>
                  <a:pt x="1217910" y="662250"/>
                </a:cubicBezTo>
                <a:cubicBezTo>
                  <a:pt x="1040665" y="665973"/>
                  <a:pt x="843593" y="688503"/>
                  <a:pt x="593148" y="662250"/>
                </a:cubicBezTo>
                <a:cubicBezTo>
                  <a:pt x="342703" y="635997"/>
                  <a:pt x="281019" y="645483"/>
                  <a:pt x="110377" y="662250"/>
                </a:cubicBezTo>
                <a:cubicBezTo>
                  <a:pt x="39773" y="653163"/>
                  <a:pt x="-7241" y="602008"/>
                  <a:pt x="0" y="551873"/>
                </a:cubicBezTo>
                <a:cubicBezTo>
                  <a:pt x="-8175" y="411244"/>
                  <a:pt x="6336" y="325118"/>
                  <a:pt x="0" y="110377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048F07-FAA7-414A-B0DC-32337B65F01E}"/>
              </a:ext>
            </a:extLst>
          </p:cNvPr>
          <p:cNvSpPr txBox="1"/>
          <p:nvPr/>
        </p:nvSpPr>
        <p:spPr>
          <a:xfrm>
            <a:off x="706849" y="4499327"/>
            <a:ext cx="32539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>
                <a:latin typeface="Cavolini" panose="03000502040302020204" pitchFamily="66" charset="0"/>
                <a:cs typeface="Cavolini" panose="03000502040302020204" pitchFamily="66" charset="0"/>
              </a:rPr>
              <a:t>Что делает?</a:t>
            </a:r>
            <a:endParaRPr lang="ru-RU" sz="3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0620A5CB-626C-4E9C-BB68-03F1DC219A54}"/>
              </a:ext>
            </a:extLst>
          </p:cNvPr>
          <p:cNvSpPr/>
          <p:nvPr/>
        </p:nvSpPr>
        <p:spPr>
          <a:xfrm>
            <a:off x="629452" y="1313857"/>
            <a:ext cx="3060583" cy="2842115"/>
          </a:xfrm>
          <a:custGeom>
            <a:avLst/>
            <a:gdLst>
              <a:gd name="csX0" fmla="*/ 0 w 3060583"/>
              <a:gd name="csY0" fmla="*/ 473695 h 2842115"/>
              <a:gd name="csX1" fmla="*/ 473695 w 3060583"/>
              <a:gd name="csY1" fmla="*/ 0 h 2842115"/>
              <a:gd name="csX2" fmla="*/ 1023125 w 3060583"/>
              <a:gd name="csY2" fmla="*/ 0 h 2842115"/>
              <a:gd name="csX3" fmla="*/ 1509160 w 3060583"/>
              <a:gd name="csY3" fmla="*/ 0 h 2842115"/>
              <a:gd name="csX4" fmla="*/ 2037458 w 3060583"/>
              <a:gd name="csY4" fmla="*/ 0 h 2842115"/>
              <a:gd name="csX5" fmla="*/ 2586888 w 3060583"/>
              <a:gd name="csY5" fmla="*/ 0 h 2842115"/>
              <a:gd name="csX6" fmla="*/ 3060583 w 3060583"/>
              <a:gd name="csY6" fmla="*/ 473695 h 2842115"/>
              <a:gd name="csX7" fmla="*/ 3060583 w 3060583"/>
              <a:gd name="csY7" fmla="*/ 1143165 h 2842115"/>
              <a:gd name="csX8" fmla="*/ 3060583 w 3060583"/>
              <a:gd name="csY8" fmla="*/ 1793687 h 2842115"/>
              <a:gd name="csX9" fmla="*/ 3060583 w 3060583"/>
              <a:gd name="csY9" fmla="*/ 2368420 h 2842115"/>
              <a:gd name="csX10" fmla="*/ 2586888 w 3060583"/>
              <a:gd name="csY10" fmla="*/ 2842115 h 2842115"/>
              <a:gd name="csX11" fmla="*/ 2058590 w 3060583"/>
              <a:gd name="csY11" fmla="*/ 2842115 h 2842115"/>
              <a:gd name="csX12" fmla="*/ 1572555 w 3060583"/>
              <a:gd name="csY12" fmla="*/ 2842115 h 2842115"/>
              <a:gd name="csX13" fmla="*/ 1107653 w 3060583"/>
              <a:gd name="csY13" fmla="*/ 2842115 h 2842115"/>
              <a:gd name="csX14" fmla="*/ 473695 w 3060583"/>
              <a:gd name="csY14" fmla="*/ 2842115 h 2842115"/>
              <a:gd name="csX15" fmla="*/ 0 w 3060583"/>
              <a:gd name="csY15" fmla="*/ 2368420 h 2842115"/>
              <a:gd name="csX16" fmla="*/ 0 w 3060583"/>
              <a:gd name="csY16" fmla="*/ 1717898 h 2842115"/>
              <a:gd name="csX17" fmla="*/ 0 w 3060583"/>
              <a:gd name="csY17" fmla="*/ 1124217 h 2842115"/>
              <a:gd name="csX18" fmla="*/ 0 w 3060583"/>
              <a:gd name="csY18" fmla="*/ 473695 h 28421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060583" h="2842115" fill="none" extrusionOk="0">
                <a:moveTo>
                  <a:pt x="0" y="473695"/>
                </a:moveTo>
                <a:cubicBezTo>
                  <a:pt x="-39416" y="213703"/>
                  <a:pt x="234938" y="-41205"/>
                  <a:pt x="473695" y="0"/>
                </a:cubicBezTo>
                <a:cubicBezTo>
                  <a:pt x="680729" y="18242"/>
                  <a:pt x="785212" y="5861"/>
                  <a:pt x="1023125" y="0"/>
                </a:cubicBezTo>
                <a:cubicBezTo>
                  <a:pt x="1261038" y="-5861"/>
                  <a:pt x="1375970" y="-6271"/>
                  <a:pt x="1509160" y="0"/>
                </a:cubicBezTo>
                <a:cubicBezTo>
                  <a:pt x="1642351" y="6271"/>
                  <a:pt x="1918069" y="-25095"/>
                  <a:pt x="2037458" y="0"/>
                </a:cubicBezTo>
                <a:cubicBezTo>
                  <a:pt x="2156847" y="25095"/>
                  <a:pt x="2363710" y="-5264"/>
                  <a:pt x="2586888" y="0"/>
                </a:cubicBezTo>
                <a:cubicBezTo>
                  <a:pt x="2864354" y="-48750"/>
                  <a:pt x="3101810" y="256657"/>
                  <a:pt x="3060583" y="473695"/>
                </a:cubicBezTo>
                <a:cubicBezTo>
                  <a:pt x="3069418" y="731307"/>
                  <a:pt x="3060334" y="980148"/>
                  <a:pt x="3060583" y="1143165"/>
                </a:cubicBezTo>
                <a:cubicBezTo>
                  <a:pt x="3060833" y="1306182"/>
                  <a:pt x="3061566" y="1523285"/>
                  <a:pt x="3060583" y="1793687"/>
                </a:cubicBezTo>
                <a:cubicBezTo>
                  <a:pt x="3059600" y="2064089"/>
                  <a:pt x="3041667" y="2106299"/>
                  <a:pt x="3060583" y="2368420"/>
                </a:cubicBezTo>
                <a:cubicBezTo>
                  <a:pt x="3044534" y="2680070"/>
                  <a:pt x="2844428" y="2829281"/>
                  <a:pt x="2586888" y="2842115"/>
                </a:cubicBezTo>
                <a:cubicBezTo>
                  <a:pt x="2473828" y="2862253"/>
                  <a:pt x="2273055" y="2849096"/>
                  <a:pt x="2058590" y="2842115"/>
                </a:cubicBezTo>
                <a:cubicBezTo>
                  <a:pt x="1844125" y="2835134"/>
                  <a:pt x="1802315" y="2832956"/>
                  <a:pt x="1572555" y="2842115"/>
                </a:cubicBezTo>
                <a:cubicBezTo>
                  <a:pt x="1342796" y="2851274"/>
                  <a:pt x="1313411" y="2854559"/>
                  <a:pt x="1107653" y="2842115"/>
                </a:cubicBezTo>
                <a:cubicBezTo>
                  <a:pt x="901895" y="2829671"/>
                  <a:pt x="607623" y="2818159"/>
                  <a:pt x="473695" y="2842115"/>
                </a:cubicBezTo>
                <a:cubicBezTo>
                  <a:pt x="196252" y="2901344"/>
                  <a:pt x="7421" y="2632164"/>
                  <a:pt x="0" y="2368420"/>
                </a:cubicBezTo>
                <a:cubicBezTo>
                  <a:pt x="-5163" y="2207639"/>
                  <a:pt x="5564" y="1882595"/>
                  <a:pt x="0" y="1717898"/>
                </a:cubicBezTo>
                <a:cubicBezTo>
                  <a:pt x="-5564" y="1553201"/>
                  <a:pt x="-23251" y="1333668"/>
                  <a:pt x="0" y="1124217"/>
                </a:cubicBezTo>
                <a:cubicBezTo>
                  <a:pt x="23251" y="914766"/>
                  <a:pt x="-13733" y="700361"/>
                  <a:pt x="0" y="473695"/>
                </a:cubicBezTo>
                <a:close/>
              </a:path>
              <a:path w="3060583" h="2842115" stroke="0" extrusionOk="0">
                <a:moveTo>
                  <a:pt x="0" y="473695"/>
                </a:moveTo>
                <a:cubicBezTo>
                  <a:pt x="-52654" y="179602"/>
                  <a:pt x="190252" y="8192"/>
                  <a:pt x="473695" y="0"/>
                </a:cubicBezTo>
                <a:cubicBezTo>
                  <a:pt x="757273" y="-17805"/>
                  <a:pt x="877726" y="-9631"/>
                  <a:pt x="1044257" y="0"/>
                </a:cubicBezTo>
                <a:cubicBezTo>
                  <a:pt x="1210788" y="9631"/>
                  <a:pt x="1317461" y="8757"/>
                  <a:pt x="1551423" y="0"/>
                </a:cubicBezTo>
                <a:cubicBezTo>
                  <a:pt x="1785385" y="-8757"/>
                  <a:pt x="1840014" y="4046"/>
                  <a:pt x="2037458" y="0"/>
                </a:cubicBezTo>
                <a:cubicBezTo>
                  <a:pt x="2234902" y="-4046"/>
                  <a:pt x="2392426" y="-14342"/>
                  <a:pt x="2586888" y="0"/>
                </a:cubicBezTo>
                <a:cubicBezTo>
                  <a:pt x="2857353" y="-18212"/>
                  <a:pt x="3003742" y="203376"/>
                  <a:pt x="3060583" y="473695"/>
                </a:cubicBezTo>
                <a:cubicBezTo>
                  <a:pt x="3035720" y="720298"/>
                  <a:pt x="3064872" y="930908"/>
                  <a:pt x="3060583" y="1105270"/>
                </a:cubicBezTo>
                <a:cubicBezTo>
                  <a:pt x="3056294" y="1279633"/>
                  <a:pt x="3030486" y="1506860"/>
                  <a:pt x="3060583" y="1774740"/>
                </a:cubicBezTo>
                <a:cubicBezTo>
                  <a:pt x="3090681" y="2042620"/>
                  <a:pt x="3033808" y="2134991"/>
                  <a:pt x="3060583" y="2368420"/>
                </a:cubicBezTo>
                <a:cubicBezTo>
                  <a:pt x="3021610" y="2627806"/>
                  <a:pt x="2866073" y="2793934"/>
                  <a:pt x="2586888" y="2842115"/>
                </a:cubicBezTo>
                <a:cubicBezTo>
                  <a:pt x="2454158" y="2846114"/>
                  <a:pt x="2296855" y="2846260"/>
                  <a:pt x="2037458" y="2842115"/>
                </a:cubicBezTo>
                <a:cubicBezTo>
                  <a:pt x="1778061" y="2837971"/>
                  <a:pt x="1722296" y="2858030"/>
                  <a:pt x="1466896" y="2842115"/>
                </a:cubicBezTo>
                <a:cubicBezTo>
                  <a:pt x="1211496" y="2826200"/>
                  <a:pt x="732735" y="2839078"/>
                  <a:pt x="473695" y="2842115"/>
                </a:cubicBezTo>
                <a:cubicBezTo>
                  <a:pt x="159427" y="2850761"/>
                  <a:pt x="-36944" y="2604544"/>
                  <a:pt x="0" y="2368420"/>
                </a:cubicBezTo>
                <a:cubicBezTo>
                  <a:pt x="-25541" y="2138893"/>
                  <a:pt x="-29031" y="1857137"/>
                  <a:pt x="0" y="1717898"/>
                </a:cubicBezTo>
                <a:cubicBezTo>
                  <a:pt x="29031" y="1578659"/>
                  <a:pt x="6604" y="1368688"/>
                  <a:pt x="0" y="1086323"/>
                </a:cubicBezTo>
                <a:cubicBezTo>
                  <a:pt x="-6604" y="803959"/>
                  <a:pt x="-2670" y="607842"/>
                  <a:pt x="0" y="473695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18A95A56-A7B1-4596-9116-A5D9EAD2BE15}"/>
              </a:ext>
            </a:extLst>
          </p:cNvPr>
          <p:cNvSpPr/>
          <p:nvPr/>
        </p:nvSpPr>
        <p:spPr>
          <a:xfrm>
            <a:off x="5353575" y="1382957"/>
            <a:ext cx="3060583" cy="2842115"/>
          </a:xfrm>
          <a:custGeom>
            <a:avLst/>
            <a:gdLst>
              <a:gd name="csX0" fmla="*/ 0 w 3060583"/>
              <a:gd name="csY0" fmla="*/ 473695 h 2842115"/>
              <a:gd name="csX1" fmla="*/ 473695 w 3060583"/>
              <a:gd name="csY1" fmla="*/ 0 h 2842115"/>
              <a:gd name="csX2" fmla="*/ 1023125 w 3060583"/>
              <a:gd name="csY2" fmla="*/ 0 h 2842115"/>
              <a:gd name="csX3" fmla="*/ 1509160 w 3060583"/>
              <a:gd name="csY3" fmla="*/ 0 h 2842115"/>
              <a:gd name="csX4" fmla="*/ 2037458 w 3060583"/>
              <a:gd name="csY4" fmla="*/ 0 h 2842115"/>
              <a:gd name="csX5" fmla="*/ 2586888 w 3060583"/>
              <a:gd name="csY5" fmla="*/ 0 h 2842115"/>
              <a:gd name="csX6" fmla="*/ 3060583 w 3060583"/>
              <a:gd name="csY6" fmla="*/ 473695 h 2842115"/>
              <a:gd name="csX7" fmla="*/ 3060583 w 3060583"/>
              <a:gd name="csY7" fmla="*/ 1143165 h 2842115"/>
              <a:gd name="csX8" fmla="*/ 3060583 w 3060583"/>
              <a:gd name="csY8" fmla="*/ 1793687 h 2842115"/>
              <a:gd name="csX9" fmla="*/ 3060583 w 3060583"/>
              <a:gd name="csY9" fmla="*/ 2368420 h 2842115"/>
              <a:gd name="csX10" fmla="*/ 2586888 w 3060583"/>
              <a:gd name="csY10" fmla="*/ 2842115 h 2842115"/>
              <a:gd name="csX11" fmla="*/ 2058590 w 3060583"/>
              <a:gd name="csY11" fmla="*/ 2842115 h 2842115"/>
              <a:gd name="csX12" fmla="*/ 1572555 w 3060583"/>
              <a:gd name="csY12" fmla="*/ 2842115 h 2842115"/>
              <a:gd name="csX13" fmla="*/ 1107653 w 3060583"/>
              <a:gd name="csY13" fmla="*/ 2842115 h 2842115"/>
              <a:gd name="csX14" fmla="*/ 473695 w 3060583"/>
              <a:gd name="csY14" fmla="*/ 2842115 h 2842115"/>
              <a:gd name="csX15" fmla="*/ 0 w 3060583"/>
              <a:gd name="csY15" fmla="*/ 2368420 h 2842115"/>
              <a:gd name="csX16" fmla="*/ 0 w 3060583"/>
              <a:gd name="csY16" fmla="*/ 1717898 h 2842115"/>
              <a:gd name="csX17" fmla="*/ 0 w 3060583"/>
              <a:gd name="csY17" fmla="*/ 1124217 h 2842115"/>
              <a:gd name="csX18" fmla="*/ 0 w 3060583"/>
              <a:gd name="csY18" fmla="*/ 473695 h 28421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060583" h="2842115" fill="none" extrusionOk="0">
                <a:moveTo>
                  <a:pt x="0" y="473695"/>
                </a:moveTo>
                <a:cubicBezTo>
                  <a:pt x="-39416" y="213703"/>
                  <a:pt x="234938" y="-41205"/>
                  <a:pt x="473695" y="0"/>
                </a:cubicBezTo>
                <a:cubicBezTo>
                  <a:pt x="680729" y="18242"/>
                  <a:pt x="785212" y="5861"/>
                  <a:pt x="1023125" y="0"/>
                </a:cubicBezTo>
                <a:cubicBezTo>
                  <a:pt x="1261038" y="-5861"/>
                  <a:pt x="1375970" y="-6271"/>
                  <a:pt x="1509160" y="0"/>
                </a:cubicBezTo>
                <a:cubicBezTo>
                  <a:pt x="1642351" y="6271"/>
                  <a:pt x="1918069" y="-25095"/>
                  <a:pt x="2037458" y="0"/>
                </a:cubicBezTo>
                <a:cubicBezTo>
                  <a:pt x="2156847" y="25095"/>
                  <a:pt x="2363710" y="-5264"/>
                  <a:pt x="2586888" y="0"/>
                </a:cubicBezTo>
                <a:cubicBezTo>
                  <a:pt x="2864354" y="-48750"/>
                  <a:pt x="3101810" y="256657"/>
                  <a:pt x="3060583" y="473695"/>
                </a:cubicBezTo>
                <a:cubicBezTo>
                  <a:pt x="3069418" y="731307"/>
                  <a:pt x="3060334" y="980148"/>
                  <a:pt x="3060583" y="1143165"/>
                </a:cubicBezTo>
                <a:cubicBezTo>
                  <a:pt x="3060833" y="1306182"/>
                  <a:pt x="3061566" y="1523285"/>
                  <a:pt x="3060583" y="1793687"/>
                </a:cubicBezTo>
                <a:cubicBezTo>
                  <a:pt x="3059600" y="2064089"/>
                  <a:pt x="3041667" y="2106299"/>
                  <a:pt x="3060583" y="2368420"/>
                </a:cubicBezTo>
                <a:cubicBezTo>
                  <a:pt x="3044534" y="2680070"/>
                  <a:pt x="2844428" y="2829281"/>
                  <a:pt x="2586888" y="2842115"/>
                </a:cubicBezTo>
                <a:cubicBezTo>
                  <a:pt x="2473828" y="2862253"/>
                  <a:pt x="2273055" y="2849096"/>
                  <a:pt x="2058590" y="2842115"/>
                </a:cubicBezTo>
                <a:cubicBezTo>
                  <a:pt x="1844125" y="2835134"/>
                  <a:pt x="1802315" y="2832956"/>
                  <a:pt x="1572555" y="2842115"/>
                </a:cubicBezTo>
                <a:cubicBezTo>
                  <a:pt x="1342796" y="2851274"/>
                  <a:pt x="1313411" y="2854559"/>
                  <a:pt x="1107653" y="2842115"/>
                </a:cubicBezTo>
                <a:cubicBezTo>
                  <a:pt x="901895" y="2829671"/>
                  <a:pt x="607623" y="2818159"/>
                  <a:pt x="473695" y="2842115"/>
                </a:cubicBezTo>
                <a:cubicBezTo>
                  <a:pt x="196252" y="2901344"/>
                  <a:pt x="7421" y="2632164"/>
                  <a:pt x="0" y="2368420"/>
                </a:cubicBezTo>
                <a:cubicBezTo>
                  <a:pt x="-5163" y="2207639"/>
                  <a:pt x="5564" y="1882595"/>
                  <a:pt x="0" y="1717898"/>
                </a:cubicBezTo>
                <a:cubicBezTo>
                  <a:pt x="-5564" y="1553201"/>
                  <a:pt x="-23251" y="1333668"/>
                  <a:pt x="0" y="1124217"/>
                </a:cubicBezTo>
                <a:cubicBezTo>
                  <a:pt x="23251" y="914766"/>
                  <a:pt x="-13733" y="700361"/>
                  <a:pt x="0" y="473695"/>
                </a:cubicBezTo>
                <a:close/>
              </a:path>
              <a:path w="3060583" h="2842115" stroke="0" extrusionOk="0">
                <a:moveTo>
                  <a:pt x="0" y="473695"/>
                </a:moveTo>
                <a:cubicBezTo>
                  <a:pt x="-52654" y="179602"/>
                  <a:pt x="190252" y="8192"/>
                  <a:pt x="473695" y="0"/>
                </a:cubicBezTo>
                <a:cubicBezTo>
                  <a:pt x="757273" y="-17805"/>
                  <a:pt x="877726" y="-9631"/>
                  <a:pt x="1044257" y="0"/>
                </a:cubicBezTo>
                <a:cubicBezTo>
                  <a:pt x="1210788" y="9631"/>
                  <a:pt x="1317461" y="8757"/>
                  <a:pt x="1551423" y="0"/>
                </a:cubicBezTo>
                <a:cubicBezTo>
                  <a:pt x="1785385" y="-8757"/>
                  <a:pt x="1840014" y="4046"/>
                  <a:pt x="2037458" y="0"/>
                </a:cubicBezTo>
                <a:cubicBezTo>
                  <a:pt x="2234902" y="-4046"/>
                  <a:pt x="2392426" y="-14342"/>
                  <a:pt x="2586888" y="0"/>
                </a:cubicBezTo>
                <a:cubicBezTo>
                  <a:pt x="2857353" y="-18212"/>
                  <a:pt x="3003742" y="203376"/>
                  <a:pt x="3060583" y="473695"/>
                </a:cubicBezTo>
                <a:cubicBezTo>
                  <a:pt x="3035720" y="720298"/>
                  <a:pt x="3064872" y="930908"/>
                  <a:pt x="3060583" y="1105270"/>
                </a:cubicBezTo>
                <a:cubicBezTo>
                  <a:pt x="3056294" y="1279633"/>
                  <a:pt x="3030486" y="1506860"/>
                  <a:pt x="3060583" y="1774740"/>
                </a:cubicBezTo>
                <a:cubicBezTo>
                  <a:pt x="3090681" y="2042620"/>
                  <a:pt x="3033808" y="2134991"/>
                  <a:pt x="3060583" y="2368420"/>
                </a:cubicBezTo>
                <a:cubicBezTo>
                  <a:pt x="3021610" y="2627806"/>
                  <a:pt x="2866073" y="2793934"/>
                  <a:pt x="2586888" y="2842115"/>
                </a:cubicBezTo>
                <a:cubicBezTo>
                  <a:pt x="2454158" y="2846114"/>
                  <a:pt x="2296855" y="2846260"/>
                  <a:pt x="2037458" y="2842115"/>
                </a:cubicBezTo>
                <a:cubicBezTo>
                  <a:pt x="1778061" y="2837971"/>
                  <a:pt x="1722296" y="2858030"/>
                  <a:pt x="1466896" y="2842115"/>
                </a:cubicBezTo>
                <a:cubicBezTo>
                  <a:pt x="1211496" y="2826200"/>
                  <a:pt x="732735" y="2839078"/>
                  <a:pt x="473695" y="2842115"/>
                </a:cubicBezTo>
                <a:cubicBezTo>
                  <a:pt x="159427" y="2850761"/>
                  <a:pt x="-36944" y="2604544"/>
                  <a:pt x="0" y="2368420"/>
                </a:cubicBezTo>
                <a:cubicBezTo>
                  <a:pt x="-25541" y="2138893"/>
                  <a:pt x="-29031" y="1857137"/>
                  <a:pt x="0" y="1717898"/>
                </a:cubicBezTo>
                <a:cubicBezTo>
                  <a:pt x="29031" y="1578659"/>
                  <a:pt x="6604" y="1368688"/>
                  <a:pt x="0" y="1086323"/>
                </a:cubicBezTo>
                <a:cubicBezTo>
                  <a:pt x="-6604" y="803959"/>
                  <a:pt x="-2670" y="607842"/>
                  <a:pt x="0" y="473695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D7B9BF75-ECF1-4345-93AE-7AC15A38FFC3}"/>
              </a:ext>
            </a:extLst>
          </p:cNvPr>
          <p:cNvSpPr/>
          <p:nvPr/>
        </p:nvSpPr>
        <p:spPr>
          <a:xfrm>
            <a:off x="5353574" y="4410842"/>
            <a:ext cx="3060583" cy="662250"/>
          </a:xfrm>
          <a:custGeom>
            <a:avLst/>
            <a:gdLst>
              <a:gd name="csX0" fmla="*/ 0 w 3060583"/>
              <a:gd name="csY0" fmla="*/ 110377 h 662250"/>
              <a:gd name="csX1" fmla="*/ 110377 w 3060583"/>
              <a:gd name="csY1" fmla="*/ 0 h 662250"/>
              <a:gd name="csX2" fmla="*/ 621546 w 3060583"/>
              <a:gd name="csY2" fmla="*/ 0 h 662250"/>
              <a:gd name="csX3" fmla="*/ 1189512 w 3060583"/>
              <a:gd name="csY3" fmla="*/ 0 h 662250"/>
              <a:gd name="csX4" fmla="*/ 1700681 w 3060583"/>
              <a:gd name="csY4" fmla="*/ 0 h 662250"/>
              <a:gd name="csX5" fmla="*/ 2268647 w 3060583"/>
              <a:gd name="csY5" fmla="*/ 0 h 662250"/>
              <a:gd name="csX6" fmla="*/ 2950206 w 3060583"/>
              <a:gd name="csY6" fmla="*/ 0 h 662250"/>
              <a:gd name="csX7" fmla="*/ 3060583 w 3060583"/>
              <a:gd name="csY7" fmla="*/ 110377 h 662250"/>
              <a:gd name="csX8" fmla="*/ 3060583 w 3060583"/>
              <a:gd name="csY8" fmla="*/ 551873 h 662250"/>
              <a:gd name="csX9" fmla="*/ 2950206 w 3060583"/>
              <a:gd name="csY9" fmla="*/ 662250 h 662250"/>
              <a:gd name="csX10" fmla="*/ 2410638 w 3060583"/>
              <a:gd name="csY10" fmla="*/ 662250 h 662250"/>
              <a:gd name="csX11" fmla="*/ 1927868 w 3060583"/>
              <a:gd name="csY11" fmla="*/ 662250 h 662250"/>
              <a:gd name="csX12" fmla="*/ 1331503 w 3060583"/>
              <a:gd name="csY12" fmla="*/ 662250 h 662250"/>
              <a:gd name="csX13" fmla="*/ 820334 w 3060583"/>
              <a:gd name="csY13" fmla="*/ 662250 h 662250"/>
              <a:gd name="csX14" fmla="*/ 110377 w 3060583"/>
              <a:gd name="csY14" fmla="*/ 662250 h 662250"/>
              <a:gd name="csX15" fmla="*/ 0 w 3060583"/>
              <a:gd name="csY15" fmla="*/ 551873 h 662250"/>
              <a:gd name="csX16" fmla="*/ 0 w 3060583"/>
              <a:gd name="csY16" fmla="*/ 110377 h 6622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060583" h="662250" fill="none" extrusionOk="0">
                <a:moveTo>
                  <a:pt x="0" y="110377"/>
                </a:moveTo>
                <a:cubicBezTo>
                  <a:pt x="-5419" y="59107"/>
                  <a:pt x="52596" y="2362"/>
                  <a:pt x="110377" y="0"/>
                </a:cubicBezTo>
                <a:cubicBezTo>
                  <a:pt x="241973" y="-6078"/>
                  <a:pt x="420920" y="-6168"/>
                  <a:pt x="621546" y="0"/>
                </a:cubicBezTo>
                <a:cubicBezTo>
                  <a:pt x="822172" y="6168"/>
                  <a:pt x="1004315" y="-8515"/>
                  <a:pt x="1189512" y="0"/>
                </a:cubicBezTo>
                <a:cubicBezTo>
                  <a:pt x="1374709" y="8515"/>
                  <a:pt x="1535663" y="4852"/>
                  <a:pt x="1700681" y="0"/>
                </a:cubicBezTo>
                <a:cubicBezTo>
                  <a:pt x="1865699" y="-4852"/>
                  <a:pt x="2015385" y="2137"/>
                  <a:pt x="2268647" y="0"/>
                </a:cubicBezTo>
                <a:cubicBezTo>
                  <a:pt x="2521909" y="-2137"/>
                  <a:pt x="2734734" y="11560"/>
                  <a:pt x="2950206" y="0"/>
                </a:cubicBezTo>
                <a:cubicBezTo>
                  <a:pt x="3012897" y="-5323"/>
                  <a:pt x="3067988" y="57423"/>
                  <a:pt x="3060583" y="110377"/>
                </a:cubicBezTo>
                <a:cubicBezTo>
                  <a:pt x="3078681" y="288181"/>
                  <a:pt x="3063035" y="403934"/>
                  <a:pt x="3060583" y="551873"/>
                </a:cubicBezTo>
                <a:cubicBezTo>
                  <a:pt x="3060186" y="604590"/>
                  <a:pt x="3018683" y="666985"/>
                  <a:pt x="2950206" y="662250"/>
                </a:cubicBezTo>
                <a:cubicBezTo>
                  <a:pt x="2754689" y="667050"/>
                  <a:pt x="2588266" y="674616"/>
                  <a:pt x="2410638" y="662250"/>
                </a:cubicBezTo>
                <a:cubicBezTo>
                  <a:pt x="2233010" y="649884"/>
                  <a:pt x="2094432" y="649190"/>
                  <a:pt x="1927868" y="662250"/>
                </a:cubicBezTo>
                <a:cubicBezTo>
                  <a:pt x="1761304" y="675311"/>
                  <a:pt x="1507639" y="684484"/>
                  <a:pt x="1331503" y="662250"/>
                </a:cubicBezTo>
                <a:cubicBezTo>
                  <a:pt x="1155367" y="640016"/>
                  <a:pt x="1010408" y="679169"/>
                  <a:pt x="820334" y="662250"/>
                </a:cubicBezTo>
                <a:cubicBezTo>
                  <a:pt x="630260" y="645331"/>
                  <a:pt x="392015" y="637510"/>
                  <a:pt x="110377" y="662250"/>
                </a:cubicBezTo>
                <a:cubicBezTo>
                  <a:pt x="50219" y="658748"/>
                  <a:pt x="-3263" y="612728"/>
                  <a:pt x="0" y="551873"/>
                </a:cubicBezTo>
                <a:cubicBezTo>
                  <a:pt x="-6005" y="393117"/>
                  <a:pt x="-2117" y="217569"/>
                  <a:pt x="0" y="110377"/>
                </a:cubicBezTo>
                <a:close/>
              </a:path>
              <a:path w="3060583" h="662250" stroke="0" extrusionOk="0">
                <a:moveTo>
                  <a:pt x="0" y="110377"/>
                </a:moveTo>
                <a:cubicBezTo>
                  <a:pt x="-9576" y="43510"/>
                  <a:pt x="36523" y="4839"/>
                  <a:pt x="110377" y="0"/>
                </a:cubicBezTo>
                <a:cubicBezTo>
                  <a:pt x="280612" y="-10850"/>
                  <a:pt x="579289" y="-29669"/>
                  <a:pt x="735139" y="0"/>
                </a:cubicBezTo>
                <a:cubicBezTo>
                  <a:pt x="890989" y="29669"/>
                  <a:pt x="1036472" y="-18285"/>
                  <a:pt x="1274707" y="0"/>
                </a:cubicBezTo>
                <a:cubicBezTo>
                  <a:pt x="1512942" y="18285"/>
                  <a:pt x="1638837" y="19807"/>
                  <a:pt x="1785876" y="0"/>
                </a:cubicBezTo>
                <a:cubicBezTo>
                  <a:pt x="1932915" y="-19807"/>
                  <a:pt x="2104258" y="-3474"/>
                  <a:pt x="2382240" y="0"/>
                </a:cubicBezTo>
                <a:cubicBezTo>
                  <a:pt x="2660222" y="3474"/>
                  <a:pt x="2737079" y="1396"/>
                  <a:pt x="2950206" y="0"/>
                </a:cubicBezTo>
                <a:cubicBezTo>
                  <a:pt x="3019007" y="-12760"/>
                  <a:pt x="3054759" y="54535"/>
                  <a:pt x="3060583" y="110377"/>
                </a:cubicBezTo>
                <a:cubicBezTo>
                  <a:pt x="3062744" y="243498"/>
                  <a:pt x="3064187" y="341381"/>
                  <a:pt x="3060583" y="551873"/>
                </a:cubicBezTo>
                <a:cubicBezTo>
                  <a:pt x="3073999" y="616059"/>
                  <a:pt x="2997246" y="659999"/>
                  <a:pt x="2950206" y="662250"/>
                </a:cubicBezTo>
                <a:cubicBezTo>
                  <a:pt x="2725408" y="658003"/>
                  <a:pt x="2638035" y="644589"/>
                  <a:pt x="2382240" y="662250"/>
                </a:cubicBezTo>
                <a:cubicBezTo>
                  <a:pt x="2126445" y="679911"/>
                  <a:pt x="2057799" y="647655"/>
                  <a:pt x="1842673" y="662250"/>
                </a:cubicBezTo>
                <a:cubicBezTo>
                  <a:pt x="1627547" y="676845"/>
                  <a:pt x="1395155" y="658527"/>
                  <a:pt x="1217910" y="662250"/>
                </a:cubicBezTo>
                <a:cubicBezTo>
                  <a:pt x="1040665" y="665973"/>
                  <a:pt x="843593" y="688503"/>
                  <a:pt x="593148" y="662250"/>
                </a:cubicBezTo>
                <a:cubicBezTo>
                  <a:pt x="342703" y="635997"/>
                  <a:pt x="281019" y="645483"/>
                  <a:pt x="110377" y="662250"/>
                </a:cubicBezTo>
                <a:cubicBezTo>
                  <a:pt x="39773" y="653163"/>
                  <a:pt x="-7241" y="602008"/>
                  <a:pt x="0" y="551873"/>
                </a:cubicBezTo>
                <a:cubicBezTo>
                  <a:pt x="-8175" y="411244"/>
                  <a:pt x="6336" y="325118"/>
                  <a:pt x="0" y="110377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7BB33B-A5CC-4AF4-948A-5C806413B1F1}"/>
              </a:ext>
            </a:extLst>
          </p:cNvPr>
          <p:cNvSpPr txBox="1"/>
          <p:nvPr/>
        </p:nvSpPr>
        <p:spPr>
          <a:xfrm>
            <a:off x="5296294" y="4501926"/>
            <a:ext cx="33135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Что сделал/а?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3BB1B27-92DB-4879-9533-1AA60164F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218" y="3429000"/>
            <a:ext cx="2917239" cy="2917239"/>
          </a:xfrm>
          <a:prstGeom prst="rect">
            <a:avLst/>
          </a:prstGeom>
        </p:spPr>
      </p:pic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3ED6FFAB-FF64-4A8C-91B8-7E31ED8FB271}"/>
              </a:ext>
            </a:extLst>
          </p:cNvPr>
          <p:cNvGrpSpPr/>
          <p:nvPr/>
        </p:nvGrpSpPr>
        <p:grpSpPr>
          <a:xfrm>
            <a:off x="1224197" y="1637608"/>
            <a:ext cx="1720141" cy="2329275"/>
            <a:chOff x="1224197" y="1637608"/>
            <a:chExt cx="1720141" cy="2329275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4592D1AA-D399-429E-8F9F-F6B95F80337C}"/>
                </a:ext>
              </a:extLst>
            </p:cNvPr>
            <p:cNvSpPr/>
            <p:nvPr/>
          </p:nvSpPr>
          <p:spPr>
            <a:xfrm>
              <a:off x="1224197" y="1637608"/>
              <a:ext cx="1720141" cy="2329275"/>
            </a:xfrm>
            <a:custGeom>
              <a:avLst/>
              <a:gdLst/>
              <a:ahLst/>
              <a:cxnLst/>
              <a:rect l="l" t="t" r="r" b="b"/>
              <a:pathLst>
                <a:path w="3893386" h="4903943">
                  <a:moveTo>
                    <a:pt x="0" y="0"/>
                  </a:moveTo>
                  <a:lnTo>
                    <a:pt x="3893387" y="0"/>
                  </a:lnTo>
                  <a:lnTo>
                    <a:pt x="3893387" y="4903943"/>
                  </a:lnTo>
                  <a:lnTo>
                    <a:pt x="0" y="4903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355" b="98243" l="805" r="99799">
                            <a14:foregroundMark x1="34608" y1="17412" x2="41247" y2="48562"/>
                            <a14:foregroundMark x1="6237" y1="18051" x2="11066" y2="38179"/>
                            <a14:foregroundMark x1="8249" y1="24121" x2="9256" y2="29073"/>
                            <a14:foregroundMark x1="3018" y1="19489" x2="8853" y2="37859"/>
                            <a14:foregroundMark x1="28370" y1="18690" x2="39235" y2="50639"/>
                            <a14:foregroundMark x1="61167" y1="7668" x2="84909" y2="14537"/>
                            <a14:foregroundMark x1="75453" y1="3674" x2="92958" y2="18051"/>
                            <a14:foregroundMark x1="98994" y1="18530" x2="99799" y2="20288"/>
                            <a14:foregroundMark x1="55131" y1="94888" x2="64588" y2="94569"/>
                            <a14:foregroundMark x1="86922" y1="96166" x2="82294" y2="96006"/>
                            <a14:foregroundMark x1="56137" y1="96166" x2="63783" y2="96006"/>
                            <a14:foregroundMark x1="54930" y1="97764" x2="62777" y2="96965"/>
                            <a14:foregroundMark x1="805" y1="89936" x2="1408" y2="88978"/>
                            <a14:foregroundMark x1="82696" y1="98243" x2="84507" y2="98243"/>
                            <a14:foregroundMark x1="75050" y1="53994" x2="78672" y2="61502"/>
                            <a14:foregroundMark x1="89537" y1="48562" x2="90342" y2="51438"/>
                            <a14:foregroundMark x1="45473" y1="42013" x2="45473" y2="42013"/>
                            <a14:foregroundMark x1="45070" y1="36901" x2="45070" y2="36901"/>
                            <a14:foregroundMark x1="805" y1="16613" x2="805" y2="1661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uk-UA"/>
            </a:p>
          </p:txBody>
        </p:sp>
        <p:sp>
          <p:nvSpPr>
            <p:cNvPr id="31" name="Паралелограм 30">
              <a:extLst>
                <a:ext uri="{FF2B5EF4-FFF2-40B4-BE49-F238E27FC236}">
                  <a16:creationId xmlns:a16="http://schemas.microsoft.com/office/drawing/2014/main" id="{C5EFAEF5-BE2B-4B76-AB37-91205A3C3961}"/>
                </a:ext>
              </a:extLst>
            </p:cNvPr>
            <p:cNvSpPr/>
            <p:nvPr/>
          </p:nvSpPr>
          <p:spPr>
            <a:xfrm flipH="1">
              <a:off x="1259366" y="1958691"/>
              <a:ext cx="803142" cy="1029303"/>
            </a:xfrm>
            <a:custGeom>
              <a:avLst/>
              <a:gdLst>
                <a:gd name="connsiteX0" fmla="*/ 0 w 882272"/>
                <a:gd name="connsiteY0" fmla="*/ 945776 h 945776"/>
                <a:gd name="connsiteX1" fmla="*/ 216554 w 882272"/>
                <a:gd name="connsiteY1" fmla="*/ 0 h 945776"/>
                <a:gd name="connsiteX2" fmla="*/ 882272 w 882272"/>
                <a:gd name="connsiteY2" fmla="*/ 0 h 945776"/>
                <a:gd name="connsiteX3" fmla="*/ 665718 w 882272"/>
                <a:gd name="connsiteY3" fmla="*/ 945776 h 945776"/>
                <a:gd name="connsiteX4" fmla="*/ 0 w 882272"/>
                <a:gd name="connsiteY4" fmla="*/ 945776 h 945776"/>
                <a:gd name="connsiteX0" fmla="*/ 0 w 847103"/>
                <a:gd name="connsiteY0" fmla="*/ 989737 h 989737"/>
                <a:gd name="connsiteX1" fmla="*/ 216554 w 847103"/>
                <a:gd name="connsiteY1" fmla="*/ 43961 h 989737"/>
                <a:gd name="connsiteX2" fmla="*/ 847103 w 847103"/>
                <a:gd name="connsiteY2" fmla="*/ 0 h 989737"/>
                <a:gd name="connsiteX3" fmla="*/ 665718 w 847103"/>
                <a:gd name="connsiteY3" fmla="*/ 989737 h 989737"/>
                <a:gd name="connsiteX4" fmla="*/ 0 w 847103"/>
                <a:gd name="connsiteY4" fmla="*/ 989737 h 989737"/>
                <a:gd name="connsiteX0" fmla="*/ 0 w 847103"/>
                <a:gd name="connsiteY0" fmla="*/ 994134 h 994134"/>
                <a:gd name="connsiteX1" fmla="*/ 212158 w 847103"/>
                <a:gd name="connsiteY1" fmla="*/ 0 h 994134"/>
                <a:gd name="connsiteX2" fmla="*/ 847103 w 847103"/>
                <a:gd name="connsiteY2" fmla="*/ 4397 h 994134"/>
                <a:gd name="connsiteX3" fmla="*/ 665718 w 847103"/>
                <a:gd name="connsiteY3" fmla="*/ 994134 h 994134"/>
                <a:gd name="connsiteX4" fmla="*/ 0 w 847103"/>
                <a:gd name="connsiteY4" fmla="*/ 994134 h 994134"/>
                <a:gd name="connsiteX0" fmla="*/ 0 w 847103"/>
                <a:gd name="connsiteY0" fmla="*/ 994134 h 1029303"/>
                <a:gd name="connsiteX1" fmla="*/ 212158 w 847103"/>
                <a:gd name="connsiteY1" fmla="*/ 0 h 1029303"/>
                <a:gd name="connsiteX2" fmla="*/ 847103 w 847103"/>
                <a:gd name="connsiteY2" fmla="*/ 4397 h 1029303"/>
                <a:gd name="connsiteX3" fmla="*/ 700888 w 847103"/>
                <a:gd name="connsiteY3" fmla="*/ 1029303 h 1029303"/>
                <a:gd name="connsiteX4" fmla="*/ 0 w 847103"/>
                <a:gd name="connsiteY4" fmla="*/ 994134 h 1029303"/>
                <a:gd name="connsiteX0" fmla="*/ 0 w 803142"/>
                <a:gd name="connsiteY0" fmla="*/ 1020511 h 1029303"/>
                <a:gd name="connsiteX1" fmla="*/ 168197 w 803142"/>
                <a:gd name="connsiteY1" fmla="*/ 0 h 1029303"/>
                <a:gd name="connsiteX2" fmla="*/ 803142 w 803142"/>
                <a:gd name="connsiteY2" fmla="*/ 4397 h 1029303"/>
                <a:gd name="connsiteX3" fmla="*/ 656927 w 803142"/>
                <a:gd name="connsiteY3" fmla="*/ 1029303 h 1029303"/>
                <a:gd name="connsiteX4" fmla="*/ 0 w 803142"/>
                <a:gd name="connsiteY4" fmla="*/ 1020511 h 102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142" h="1029303">
                  <a:moveTo>
                    <a:pt x="0" y="1020511"/>
                  </a:moveTo>
                  <a:lnTo>
                    <a:pt x="168197" y="0"/>
                  </a:lnTo>
                  <a:lnTo>
                    <a:pt x="803142" y="4397"/>
                  </a:lnTo>
                  <a:lnTo>
                    <a:pt x="656927" y="1029303"/>
                  </a:lnTo>
                  <a:lnTo>
                    <a:pt x="0" y="102051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4" name="Freeform 5">
            <a:extLst>
              <a:ext uri="{FF2B5EF4-FFF2-40B4-BE49-F238E27FC236}">
                <a16:creationId xmlns:a16="http://schemas.microsoft.com/office/drawing/2014/main" id="{28F0D698-13A5-4703-9F2D-31C57D60E6E8}"/>
              </a:ext>
            </a:extLst>
          </p:cNvPr>
          <p:cNvSpPr/>
          <p:nvPr/>
        </p:nvSpPr>
        <p:spPr>
          <a:xfrm>
            <a:off x="925309" y="1355545"/>
            <a:ext cx="2399996" cy="2741603"/>
          </a:xfrm>
          <a:custGeom>
            <a:avLst/>
            <a:gdLst/>
            <a:ahLst/>
            <a:cxnLst/>
            <a:rect l="l" t="t" r="r" b="b"/>
            <a:pathLst>
              <a:path w="5027653" h="6061061">
                <a:moveTo>
                  <a:pt x="0" y="0"/>
                </a:moveTo>
                <a:lnTo>
                  <a:pt x="5027653" y="0"/>
                </a:lnTo>
                <a:lnTo>
                  <a:pt x="5027653" y="6061062"/>
                </a:lnTo>
                <a:lnTo>
                  <a:pt x="0" y="60610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685" b="95349" l="47764" r="97284">
                          <a14:foregroundMark x1="48083" y1="60207" x2="48243" y2="62274"/>
                          <a14:foregroundMark x1="49361" y1="57364" x2="51597" y2="51163"/>
                          <a14:foregroundMark x1="53994" y1="74419" x2="55272" y2="75194"/>
                          <a14:foregroundMark x1="59265" y1="48062" x2="61342" y2="50129"/>
                          <a14:foregroundMark x1="63419" y1="69251" x2="63419" y2="68992"/>
                          <a14:foregroundMark x1="71086" y1="5943" x2="74920" y2="5943"/>
                          <a14:foregroundMark x1="95687" y1="61240" x2="96006" y2="55039"/>
                          <a14:foregroundMark x1="59744" y1="93282" x2="66613" y2="93798"/>
                          <a14:foregroundMark x1="73003" y1="94832" x2="77476" y2="95349"/>
                          <a14:foregroundMark x1="90735" y1="92765" x2="87540" y2="91990"/>
                          <a14:foregroundMark x1="53674" y1="93282" x2="58307" y2="93798"/>
                          <a14:foregroundMark x1="97284" y1="57364" x2="97284" y2="57364"/>
                          <a14:foregroundMark x1="48882" y1="71059" x2="48882" y2="71059"/>
                          <a14:foregroundMark x1="48882" y1="69251" x2="49042" y2="70543"/>
                          <a14:foregroundMark x1="51597" y1="72610" x2="52716" y2="73902"/>
                          <a14:foregroundMark x1="56550" y1="76486" x2="56550" y2="76486"/>
                          <a14:foregroundMark x1="61342" y1="88630" x2="61342" y2="88630"/>
                          <a14:foregroundMark x1="92492" y1="47028" x2="92492" y2="47028"/>
                          <a14:foregroundMark x1="91693" y1="45478" x2="92492" y2="4702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84399" r="-2"/>
            </a:stretch>
          </a:blipFill>
        </p:spPr>
        <p:txBody>
          <a:bodyPr/>
          <a:lstStyle/>
          <a:p>
            <a:endParaRPr lang="uk-UA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FBDB608-6739-4C31-9CC7-1F1D923DE1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91016" l="9961" r="89844">
                        <a14:foregroundMark x1="41113" y1="90820" x2="43457" y2="83984"/>
                        <a14:foregroundMark x1="41309" y1="88867" x2="45020" y2="86621"/>
                        <a14:foregroundMark x1="44434" y1="84277" x2="55762" y2="88086"/>
                        <a14:foregroundMark x1="55566" y1="85254" x2="60059" y2="90723"/>
                        <a14:foregroundMark x1="61523" y1="86914" x2="72754" y2="83105"/>
                        <a14:foregroundMark x1="71582" y1="82129" x2="81152" y2="85938"/>
                        <a14:foregroundMark x1="81152" y1="85938" x2="81152" y2="85938"/>
                        <a14:foregroundMark x1="73828" y1="87402" x2="81934" y2="86426"/>
                        <a14:foregroundMark x1="80762" y1="85742" x2="87500" y2="88379"/>
                        <a14:foregroundMark x1="80078" y1="83789" x2="89355" y2="85742"/>
                        <a14:foregroundMark x1="70410" y1="89746" x2="81445" y2="87695"/>
                        <a14:foregroundMark x1="70117" y1="91016" x2="83887" y2="87695"/>
                        <a14:foregroundMark x1="49023" y1="80859" x2="55273" y2="82422"/>
                        <a14:foregroundMark x1="43457" y1="82813" x2="50488" y2="85742"/>
                        <a14:foregroundMark x1="17383" y1="84082" x2="35156" y2="86230"/>
                        <a14:foregroundMark x1="16602" y1="84766" x2="21484" y2="85645"/>
                        <a14:foregroundMark x1="22656" y1="86426" x2="28320" y2="88184"/>
                        <a14:foregroundMark x1="16602" y1="83984" x2="21191" y2="809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3115" y="1338605"/>
            <a:ext cx="2830735" cy="2830735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0EF1C83-F8EE-4348-A6B8-BE0E236F4F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29" y="1249946"/>
            <a:ext cx="2817229" cy="2817229"/>
          </a:xfrm>
          <a:prstGeom prst="rect">
            <a:avLst/>
          </a:prstGeom>
        </p:spPr>
      </p:pic>
      <p:sp>
        <p:nvSpPr>
          <p:cNvPr id="49" name="AutoShape 2" descr="Створене зображення">
            <a:extLst>
              <a:ext uri="{FF2B5EF4-FFF2-40B4-BE49-F238E27FC236}">
                <a16:creationId xmlns:a16="http://schemas.microsoft.com/office/drawing/2014/main" id="{F1EFBC54-CA96-49E8-8E69-7D72E61098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B62530C-4892-4F89-9FBC-687A6BFAF5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96294" y="1106752"/>
            <a:ext cx="3215640" cy="321564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A94E14E-59EA-447F-A688-8DC3E4B5AB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24" y="1163295"/>
            <a:ext cx="3021981" cy="302198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ED95BF-F0C1-4E3A-A253-4952C77EED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56852" y="1447400"/>
            <a:ext cx="2842115" cy="284211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D09F17-7F8F-4E1F-A98E-D27EA249BD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20" y="1287053"/>
            <a:ext cx="2939174" cy="2939174"/>
          </a:xfrm>
          <a:prstGeom prst="rect">
            <a:avLst/>
          </a:prstGeom>
        </p:spPr>
      </p:pic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DB185E1E-F6D8-4B4E-9E99-7755A94BF552}"/>
              </a:ext>
            </a:extLst>
          </p:cNvPr>
          <p:cNvGrpSpPr/>
          <p:nvPr/>
        </p:nvGrpSpPr>
        <p:grpSpPr>
          <a:xfrm>
            <a:off x="5505031" y="1643070"/>
            <a:ext cx="2542064" cy="1926140"/>
            <a:chOff x="14526331" y="7293543"/>
            <a:chExt cx="3316428" cy="2436599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4CE7BD59-85FD-4B4B-BCD5-16E6801C6BBD}"/>
                </a:ext>
              </a:extLst>
            </p:cNvPr>
            <p:cNvSpPr/>
            <p:nvPr/>
          </p:nvSpPr>
          <p:spPr>
            <a:xfrm>
              <a:off x="14526331" y="7293543"/>
              <a:ext cx="3316428" cy="2436599"/>
            </a:xfrm>
            <a:custGeom>
              <a:avLst/>
              <a:gdLst/>
              <a:ahLst/>
              <a:cxnLst/>
              <a:rect l="l" t="t" r="r" b="b"/>
              <a:pathLst>
                <a:path w="7317466" h="5167961">
                  <a:moveTo>
                    <a:pt x="0" y="0"/>
                  </a:moveTo>
                  <a:lnTo>
                    <a:pt x="7317466" y="0"/>
                  </a:lnTo>
                  <a:lnTo>
                    <a:pt x="7317466" y="5167960"/>
                  </a:lnTo>
                  <a:lnTo>
                    <a:pt x="0" y="5167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uk-UA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FECFCF78-EE0C-4555-A3B9-9481F696CD00}"/>
                </a:ext>
              </a:extLst>
            </p:cNvPr>
            <p:cNvSpPr/>
            <p:nvPr/>
          </p:nvSpPr>
          <p:spPr>
            <a:xfrm>
              <a:off x="16218697" y="7627268"/>
              <a:ext cx="1426658" cy="1940052"/>
            </a:xfrm>
            <a:custGeom>
              <a:avLst/>
              <a:gdLst/>
              <a:ahLst/>
              <a:cxnLst/>
              <a:rect l="l" t="t" r="r" b="b"/>
              <a:pathLst>
                <a:path w="3147822" h="4114800">
                  <a:moveTo>
                    <a:pt x="0" y="0"/>
                  </a:moveTo>
                  <a:lnTo>
                    <a:pt x="3147822" y="0"/>
                  </a:lnTo>
                  <a:lnTo>
                    <a:pt x="314782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uk-UA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0F6AD8-ADF0-4FDC-B97E-2FFA8E46923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69433" y="1130890"/>
            <a:ext cx="3044618" cy="30446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C866C9-037B-4C0C-99CE-CB6305D8907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4" y="805450"/>
            <a:ext cx="3733778" cy="3733778"/>
          </a:xfrm>
          <a:prstGeom prst="rect">
            <a:avLst/>
          </a:prstGeom>
        </p:spPr>
      </p:pic>
      <p:sp>
        <p:nvSpPr>
          <p:cNvPr id="10" name="AutoShape 2" descr="Створене зображення">
            <a:extLst>
              <a:ext uri="{FF2B5EF4-FFF2-40B4-BE49-F238E27FC236}">
                <a16:creationId xmlns:a16="http://schemas.microsoft.com/office/drawing/2014/main" id="{BA6144B3-A63F-4860-BD43-C86D9FC8B5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CD6A11-14C4-44DB-A962-88AF71D7979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71186" y="1464340"/>
            <a:ext cx="2842115" cy="284211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2665A7-A356-400A-A509-DF7BD8229AE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554" y="1523023"/>
            <a:ext cx="2551932" cy="2551932"/>
          </a:xfrm>
          <a:prstGeom prst="rect">
            <a:avLst/>
          </a:prstGeom>
        </p:spPr>
      </p:pic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F1A600B4-64DA-4254-9B16-38B6C578797C}"/>
              </a:ext>
            </a:extLst>
          </p:cNvPr>
          <p:cNvGrpSpPr/>
          <p:nvPr/>
        </p:nvGrpSpPr>
        <p:grpSpPr>
          <a:xfrm>
            <a:off x="735604" y="5401946"/>
            <a:ext cx="3745519" cy="662250"/>
            <a:chOff x="706849" y="5482559"/>
            <a:chExt cx="3745519" cy="662250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EE65F0F9-1D41-4BEB-B5C0-09F461C1E0BE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E4A8A5F-02CF-48B9-A69A-142A2F4F205D}"/>
                </a:ext>
              </a:extLst>
            </p:cNvPr>
            <p:cNvSpPr txBox="1"/>
            <p:nvPr/>
          </p:nvSpPr>
          <p:spPr>
            <a:xfrm>
              <a:off x="1198442" y="5518394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Рисовал</a:t>
              </a:r>
            </a:p>
          </p:txBody>
        </p:sp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1A101EF0-48D0-4233-9497-6483D1C95816}"/>
              </a:ext>
            </a:extLst>
          </p:cNvPr>
          <p:cNvGrpSpPr/>
          <p:nvPr/>
        </p:nvGrpSpPr>
        <p:grpSpPr>
          <a:xfrm>
            <a:off x="5362569" y="5348352"/>
            <a:ext cx="3648209" cy="662250"/>
            <a:chOff x="706849" y="5482559"/>
            <a:chExt cx="3648209" cy="662250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7E4BCECB-3435-4F82-B65E-C6F639D2F820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D3E37C9-C46D-4788-9CE2-1C2113C6DDD5}"/>
                </a:ext>
              </a:extLst>
            </p:cNvPr>
            <p:cNvSpPr txBox="1"/>
            <p:nvPr/>
          </p:nvSpPr>
          <p:spPr>
            <a:xfrm>
              <a:off x="1101132" y="5515836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Нарисовал</a:t>
              </a:r>
            </a:p>
          </p:txBody>
        </p: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684DEC17-50BF-49FF-8181-DE7C6800B67F}"/>
              </a:ext>
            </a:extLst>
          </p:cNvPr>
          <p:cNvGrpSpPr/>
          <p:nvPr/>
        </p:nvGrpSpPr>
        <p:grpSpPr>
          <a:xfrm>
            <a:off x="690577" y="5415915"/>
            <a:ext cx="3060583" cy="662250"/>
            <a:chOff x="706849" y="5482559"/>
            <a:chExt cx="3060583" cy="662250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D2FD0900-CC41-45BE-B2B0-8C80E965DAC7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6712800-9F00-4926-BC8D-E3FB26651538}"/>
                </a:ext>
              </a:extLst>
            </p:cNvPr>
            <p:cNvSpPr txBox="1"/>
            <p:nvPr/>
          </p:nvSpPr>
          <p:spPr>
            <a:xfrm>
              <a:off x="1385767" y="5558551"/>
              <a:ext cx="176216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Чинит</a:t>
              </a:r>
            </a:p>
          </p:txBody>
        </p:sp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6126D6AF-4306-40A9-BA60-700A32E16A5A}"/>
              </a:ext>
            </a:extLst>
          </p:cNvPr>
          <p:cNvGrpSpPr/>
          <p:nvPr/>
        </p:nvGrpSpPr>
        <p:grpSpPr>
          <a:xfrm>
            <a:off x="5317542" y="5362321"/>
            <a:ext cx="3648209" cy="662250"/>
            <a:chOff x="706849" y="5482559"/>
            <a:chExt cx="3648209" cy="662250"/>
          </a:xfrm>
        </p:grpSpPr>
        <p:sp>
          <p:nvSpPr>
            <p:cNvPr id="62" name="Прямокутник: округлені кути 61">
              <a:extLst>
                <a:ext uri="{FF2B5EF4-FFF2-40B4-BE49-F238E27FC236}">
                  <a16:creationId xmlns:a16="http://schemas.microsoft.com/office/drawing/2014/main" id="{90A1BC68-760B-493D-855C-C5CC4E6E8EBB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F59E457-0A6A-410D-B65D-564CFD1EE72B}"/>
                </a:ext>
              </a:extLst>
            </p:cNvPr>
            <p:cNvSpPr txBox="1"/>
            <p:nvPr/>
          </p:nvSpPr>
          <p:spPr>
            <a:xfrm>
              <a:off x="1101132" y="5515836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Починила</a:t>
              </a:r>
            </a:p>
          </p:txBody>
        </p:sp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C94AB2D3-9722-49CA-A43F-DA37D6F2792C}"/>
              </a:ext>
            </a:extLst>
          </p:cNvPr>
          <p:cNvGrpSpPr/>
          <p:nvPr/>
        </p:nvGrpSpPr>
        <p:grpSpPr>
          <a:xfrm>
            <a:off x="698224" y="5392085"/>
            <a:ext cx="3906534" cy="662250"/>
            <a:chOff x="706849" y="5482559"/>
            <a:chExt cx="3906534" cy="662250"/>
          </a:xfrm>
        </p:grpSpPr>
        <p:sp>
          <p:nvSpPr>
            <p:cNvPr id="65" name="Прямокутник: округлені кути 64">
              <a:extLst>
                <a:ext uri="{FF2B5EF4-FFF2-40B4-BE49-F238E27FC236}">
                  <a16:creationId xmlns:a16="http://schemas.microsoft.com/office/drawing/2014/main" id="{1C53023D-6D16-4197-9955-D2C590F80C2B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39C9592-FB63-4E1A-8D26-D30B658E2BF5}"/>
                </a:ext>
              </a:extLst>
            </p:cNvPr>
            <p:cNvSpPr txBox="1"/>
            <p:nvPr/>
          </p:nvSpPr>
          <p:spPr>
            <a:xfrm>
              <a:off x="1359457" y="5545752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Вяжет</a:t>
              </a:r>
            </a:p>
          </p:txBody>
        </p:sp>
      </p:grpSp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665A6C02-2891-4743-BEDA-A79E35595C48}"/>
              </a:ext>
            </a:extLst>
          </p:cNvPr>
          <p:cNvGrpSpPr/>
          <p:nvPr/>
        </p:nvGrpSpPr>
        <p:grpSpPr>
          <a:xfrm>
            <a:off x="5325189" y="5338491"/>
            <a:ext cx="3889871" cy="662250"/>
            <a:chOff x="706849" y="5482559"/>
            <a:chExt cx="3889871" cy="662250"/>
          </a:xfrm>
        </p:grpSpPr>
        <p:sp>
          <p:nvSpPr>
            <p:cNvPr id="68" name="Прямокутник: округлені кути 67">
              <a:extLst>
                <a:ext uri="{FF2B5EF4-FFF2-40B4-BE49-F238E27FC236}">
                  <a16:creationId xmlns:a16="http://schemas.microsoft.com/office/drawing/2014/main" id="{77FD0A4D-D123-4EF8-8F5B-0C9973418CC0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30A2DFD-E8CB-47CC-AA1C-764D37AE1DB1}"/>
                </a:ext>
              </a:extLst>
            </p:cNvPr>
            <p:cNvSpPr txBox="1"/>
            <p:nvPr/>
          </p:nvSpPr>
          <p:spPr>
            <a:xfrm>
              <a:off x="1342794" y="5515836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Связала</a:t>
              </a:r>
            </a:p>
          </p:txBody>
        </p:sp>
      </p:grpSp>
      <p:grpSp>
        <p:nvGrpSpPr>
          <p:cNvPr id="70" name="Групувати 69">
            <a:extLst>
              <a:ext uri="{FF2B5EF4-FFF2-40B4-BE49-F238E27FC236}">
                <a16:creationId xmlns:a16="http://schemas.microsoft.com/office/drawing/2014/main" id="{E53BD0D3-F4DA-4CAB-9F10-2A2B60C41CB7}"/>
              </a:ext>
            </a:extLst>
          </p:cNvPr>
          <p:cNvGrpSpPr/>
          <p:nvPr/>
        </p:nvGrpSpPr>
        <p:grpSpPr>
          <a:xfrm>
            <a:off x="647070" y="5391891"/>
            <a:ext cx="3745519" cy="662250"/>
            <a:chOff x="706849" y="5482559"/>
            <a:chExt cx="3745519" cy="662250"/>
          </a:xfrm>
        </p:grpSpPr>
        <p:sp>
          <p:nvSpPr>
            <p:cNvPr id="71" name="Прямокутник: округлені кути 70">
              <a:extLst>
                <a:ext uri="{FF2B5EF4-FFF2-40B4-BE49-F238E27FC236}">
                  <a16:creationId xmlns:a16="http://schemas.microsoft.com/office/drawing/2014/main" id="{99382055-C09A-4728-B469-5C92FD39A76D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7A8B04A-60C8-4E60-B1CE-BFA3086918FF}"/>
                </a:ext>
              </a:extLst>
            </p:cNvPr>
            <p:cNvSpPr txBox="1"/>
            <p:nvPr/>
          </p:nvSpPr>
          <p:spPr>
            <a:xfrm>
              <a:off x="1198442" y="5518394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Читает</a:t>
              </a:r>
            </a:p>
          </p:txBody>
        </p:sp>
      </p:grpSp>
      <p:grpSp>
        <p:nvGrpSpPr>
          <p:cNvPr id="73" name="Групувати 72">
            <a:extLst>
              <a:ext uri="{FF2B5EF4-FFF2-40B4-BE49-F238E27FC236}">
                <a16:creationId xmlns:a16="http://schemas.microsoft.com/office/drawing/2014/main" id="{DF79E0EA-93CF-482E-9CE1-B1F74EC20E94}"/>
              </a:ext>
            </a:extLst>
          </p:cNvPr>
          <p:cNvGrpSpPr/>
          <p:nvPr/>
        </p:nvGrpSpPr>
        <p:grpSpPr>
          <a:xfrm>
            <a:off x="5274035" y="5338297"/>
            <a:ext cx="3513739" cy="662250"/>
            <a:chOff x="706849" y="5482559"/>
            <a:chExt cx="3513739" cy="66225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F83E4285-21D8-418B-927C-2062BE881F66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EFA82C6-F532-4900-AD73-A9997AC69722}"/>
                </a:ext>
              </a:extLst>
            </p:cNvPr>
            <p:cNvSpPr txBox="1"/>
            <p:nvPr/>
          </p:nvSpPr>
          <p:spPr>
            <a:xfrm>
              <a:off x="966662" y="5515836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Прочитала</a:t>
              </a:r>
            </a:p>
          </p:txBody>
        </p:sp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1EA578CA-43EC-491F-8AD3-7CF392C872D3}"/>
              </a:ext>
            </a:extLst>
          </p:cNvPr>
          <p:cNvGrpSpPr/>
          <p:nvPr/>
        </p:nvGrpSpPr>
        <p:grpSpPr>
          <a:xfrm>
            <a:off x="669329" y="5366727"/>
            <a:ext cx="3989308" cy="662250"/>
            <a:chOff x="706849" y="5482559"/>
            <a:chExt cx="3989308" cy="66225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7A8E89D3-4776-4AF1-BD85-8218AC1BA19B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B980095-4B22-48DF-8841-7431272FD366}"/>
                </a:ext>
              </a:extLst>
            </p:cNvPr>
            <p:cNvSpPr txBox="1"/>
            <p:nvPr/>
          </p:nvSpPr>
          <p:spPr>
            <a:xfrm>
              <a:off x="1442231" y="5518310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Моют</a:t>
              </a:r>
            </a:p>
          </p:txBody>
        </p:sp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B600700B-6479-48AF-95FE-0C75C3A85FDC}"/>
              </a:ext>
            </a:extLst>
          </p:cNvPr>
          <p:cNvGrpSpPr/>
          <p:nvPr/>
        </p:nvGrpSpPr>
        <p:grpSpPr>
          <a:xfrm>
            <a:off x="5296294" y="5313133"/>
            <a:ext cx="3807695" cy="662250"/>
            <a:chOff x="706849" y="5482559"/>
            <a:chExt cx="3807695" cy="662250"/>
          </a:xfrm>
        </p:grpSpPr>
        <p:sp>
          <p:nvSpPr>
            <p:cNvPr id="80" name="Прямокутник: округлені кути 79">
              <a:extLst>
                <a:ext uri="{FF2B5EF4-FFF2-40B4-BE49-F238E27FC236}">
                  <a16:creationId xmlns:a16="http://schemas.microsoft.com/office/drawing/2014/main" id="{757DA014-F534-4FD4-9CF9-6C944AA3054B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4612F97-CB18-4431-ADD3-2EF1DF45CE26}"/>
                </a:ext>
              </a:extLst>
            </p:cNvPr>
            <p:cNvSpPr txBox="1"/>
            <p:nvPr/>
          </p:nvSpPr>
          <p:spPr>
            <a:xfrm>
              <a:off x="1260618" y="5541457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Помыли</a:t>
              </a:r>
            </a:p>
          </p:txBody>
        </p:sp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578C9E7C-5B2E-40A6-BEBF-69A688895DEE}"/>
              </a:ext>
            </a:extLst>
          </p:cNvPr>
          <p:cNvGrpSpPr/>
          <p:nvPr/>
        </p:nvGrpSpPr>
        <p:grpSpPr>
          <a:xfrm>
            <a:off x="729734" y="5420284"/>
            <a:ext cx="4202413" cy="662250"/>
            <a:chOff x="706849" y="5482559"/>
            <a:chExt cx="4202413" cy="662250"/>
          </a:xfrm>
        </p:grpSpPr>
        <p:sp>
          <p:nvSpPr>
            <p:cNvPr id="83" name="Прямокутник: округлені кути 82">
              <a:extLst>
                <a:ext uri="{FF2B5EF4-FFF2-40B4-BE49-F238E27FC236}">
                  <a16:creationId xmlns:a16="http://schemas.microsoft.com/office/drawing/2014/main" id="{6C18D25A-50F0-40C2-8F7E-BB95572372DE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CDAD74F-F367-426C-B509-23CB586C5BE5}"/>
                </a:ext>
              </a:extLst>
            </p:cNvPr>
            <p:cNvSpPr txBox="1"/>
            <p:nvPr/>
          </p:nvSpPr>
          <p:spPr>
            <a:xfrm>
              <a:off x="1655336" y="5490001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Ест</a:t>
              </a:r>
            </a:p>
          </p:txBody>
        </p:sp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FB8BDBA-D32C-4341-9E76-6FC47F9B7FBF}"/>
              </a:ext>
            </a:extLst>
          </p:cNvPr>
          <p:cNvGrpSpPr/>
          <p:nvPr/>
        </p:nvGrpSpPr>
        <p:grpSpPr>
          <a:xfrm>
            <a:off x="5356699" y="5366690"/>
            <a:ext cx="4047909" cy="662250"/>
            <a:chOff x="706849" y="5482559"/>
            <a:chExt cx="4047909" cy="662250"/>
          </a:xfrm>
        </p:grpSpPr>
        <p:sp>
          <p:nvSpPr>
            <p:cNvPr id="86" name="Прямокутник: округлені кути 85">
              <a:extLst>
                <a:ext uri="{FF2B5EF4-FFF2-40B4-BE49-F238E27FC236}">
                  <a16:creationId xmlns:a16="http://schemas.microsoft.com/office/drawing/2014/main" id="{6A0588ED-C85F-4374-80ED-BB2CA450D243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8D491FA-EAB9-4FC5-8976-C130A688CB6F}"/>
                </a:ext>
              </a:extLst>
            </p:cNvPr>
            <p:cNvSpPr txBox="1"/>
            <p:nvPr/>
          </p:nvSpPr>
          <p:spPr>
            <a:xfrm>
              <a:off x="1500832" y="5517524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Съела</a:t>
              </a:r>
            </a:p>
          </p:txBody>
        </p:sp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218DE388-E94E-4F0C-A0B4-50F222E037AA}"/>
              </a:ext>
            </a:extLst>
          </p:cNvPr>
          <p:cNvGrpSpPr/>
          <p:nvPr/>
        </p:nvGrpSpPr>
        <p:grpSpPr>
          <a:xfrm>
            <a:off x="672454" y="5391891"/>
            <a:ext cx="3745519" cy="662250"/>
            <a:chOff x="706849" y="5482559"/>
            <a:chExt cx="3745519" cy="662250"/>
          </a:xfrm>
        </p:grpSpPr>
        <p:sp>
          <p:nvSpPr>
            <p:cNvPr id="89" name="Прямокутник: округлені кути 88">
              <a:extLst>
                <a:ext uri="{FF2B5EF4-FFF2-40B4-BE49-F238E27FC236}">
                  <a16:creationId xmlns:a16="http://schemas.microsoft.com/office/drawing/2014/main" id="{6BF0B5A7-5504-434D-BBE1-BE0A6A830488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F40A6B0-EC54-40D6-8FEA-140A7A854FE2}"/>
                </a:ext>
              </a:extLst>
            </p:cNvPr>
            <p:cNvSpPr txBox="1"/>
            <p:nvPr/>
          </p:nvSpPr>
          <p:spPr>
            <a:xfrm>
              <a:off x="1198442" y="5518394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Убирает</a:t>
              </a:r>
            </a:p>
          </p:txBody>
        </p:sp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0BF276B1-D17C-4972-A8E4-FF609A62FCC6}"/>
              </a:ext>
            </a:extLst>
          </p:cNvPr>
          <p:cNvGrpSpPr/>
          <p:nvPr/>
        </p:nvGrpSpPr>
        <p:grpSpPr>
          <a:xfrm>
            <a:off x="5299419" y="5338297"/>
            <a:ext cx="4128520" cy="662250"/>
            <a:chOff x="706849" y="5482559"/>
            <a:chExt cx="4128520" cy="662250"/>
          </a:xfrm>
        </p:grpSpPr>
        <p:sp>
          <p:nvSpPr>
            <p:cNvPr id="92" name="Прямокутник: округлені кути 91">
              <a:extLst>
                <a:ext uri="{FF2B5EF4-FFF2-40B4-BE49-F238E27FC236}">
                  <a16:creationId xmlns:a16="http://schemas.microsoft.com/office/drawing/2014/main" id="{3892C1BF-337C-4BD8-AA0A-A7431B34894C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5942803-B72D-4B3C-B2EE-BF9462EAD996}"/>
                </a:ext>
              </a:extLst>
            </p:cNvPr>
            <p:cNvSpPr txBox="1"/>
            <p:nvPr/>
          </p:nvSpPr>
          <p:spPr>
            <a:xfrm>
              <a:off x="1581443" y="5543531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Убрал</a:t>
              </a:r>
            </a:p>
          </p:txBody>
        </p:sp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0C6EFDA0-FCE6-42C4-9C81-1C4B27533053}"/>
              </a:ext>
            </a:extLst>
          </p:cNvPr>
          <p:cNvGrpSpPr/>
          <p:nvPr/>
        </p:nvGrpSpPr>
        <p:grpSpPr>
          <a:xfrm>
            <a:off x="700839" y="5365191"/>
            <a:ext cx="4122172" cy="662250"/>
            <a:chOff x="706849" y="5482559"/>
            <a:chExt cx="4122172" cy="662250"/>
          </a:xfrm>
        </p:grpSpPr>
        <p:sp>
          <p:nvSpPr>
            <p:cNvPr id="95" name="Прямокутник: округлені кути 94">
              <a:extLst>
                <a:ext uri="{FF2B5EF4-FFF2-40B4-BE49-F238E27FC236}">
                  <a16:creationId xmlns:a16="http://schemas.microsoft.com/office/drawing/2014/main" id="{170C30A5-2F03-4074-AB67-4752B7E6CF7C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E964F5A-1DCB-416E-AC07-03C1F17B8175}"/>
                </a:ext>
              </a:extLst>
            </p:cNvPr>
            <p:cNvSpPr txBox="1"/>
            <p:nvPr/>
          </p:nvSpPr>
          <p:spPr>
            <a:xfrm>
              <a:off x="1575095" y="5571110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Едет</a:t>
              </a:r>
            </a:p>
          </p:txBody>
        </p:sp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31CAEBD6-A2EE-4BEB-9CD5-4FED3CAC8FC3}"/>
              </a:ext>
            </a:extLst>
          </p:cNvPr>
          <p:cNvGrpSpPr/>
          <p:nvPr/>
        </p:nvGrpSpPr>
        <p:grpSpPr>
          <a:xfrm>
            <a:off x="5327804" y="5311597"/>
            <a:ext cx="3863925" cy="662250"/>
            <a:chOff x="706849" y="5482559"/>
            <a:chExt cx="3863925" cy="662250"/>
          </a:xfrm>
        </p:grpSpPr>
        <p:sp>
          <p:nvSpPr>
            <p:cNvPr id="98" name="Прямокутник: округлені кути 97">
              <a:extLst>
                <a:ext uri="{FF2B5EF4-FFF2-40B4-BE49-F238E27FC236}">
                  <a16:creationId xmlns:a16="http://schemas.microsoft.com/office/drawing/2014/main" id="{50D03AA9-9C4B-4290-9362-F46B0A8353F8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7DF279BA-1478-4A01-904D-BF55C6CCD0A4}"/>
                </a:ext>
              </a:extLst>
            </p:cNvPr>
            <p:cNvSpPr txBox="1"/>
            <p:nvPr/>
          </p:nvSpPr>
          <p:spPr>
            <a:xfrm>
              <a:off x="1316848" y="5542536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Приехал</a:t>
              </a:r>
            </a:p>
          </p:txBody>
        </p:sp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412C1490-EBC3-4DDA-8285-BFC7F009ECBB}"/>
              </a:ext>
            </a:extLst>
          </p:cNvPr>
          <p:cNvGrpSpPr/>
          <p:nvPr/>
        </p:nvGrpSpPr>
        <p:grpSpPr>
          <a:xfrm>
            <a:off x="726609" y="5366727"/>
            <a:ext cx="3745519" cy="662250"/>
            <a:chOff x="706849" y="5482559"/>
            <a:chExt cx="3745519" cy="662250"/>
          </a:xfrm>
        </p:grpSpPr>
        <p:sp>
          <p:nvSpPr>
            <p:cNvPr id="101" name="Прямокутник: округлені кути 100">
              <a:extLst>
                <a:ext uri="{FF2B5EF4-FFF2-40B4-BE49-F238E27FC236}">
                  <a16:creationId xmlns:a16="http://schemas.microsoft.com/office/drawing/2014/main" id="{D56EAD98-B9F5-4ECF-9AE1-69E2FB4459D6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1A1B892-1C8B-4390-AD63-F96C7A84A519}"/>
                </a:ext>
              </a:extLst>
            </p:cNvPr>
            <p:cNvSpPr txBox="1"/>
            <p:nvPr/>
          </p:nvSpPr>
          <p:spPr>
            <a:xfrm>
              <a:off x="1198442" y="5518394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Собирает</a:t>
              </a:r>
            </a:p>
          </p:txBody>
        </p:sp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07CAA083-B418-430A-B59F-62E2D1569D24}"/>
              </a:ext>
            </a:extLst>
          </p:cNvPr>
          <p:cNvGrpSpPr/>
          <p:nvPr/>
        </p:nvGrpSpPr>
        <p:grpSpPr>
          <a:xfrm>
            <a:off x="5353574" y="5313133"/>
            <a:ext cx="3997953" cy="662250"/>
            <a:chOff x="706849" y="5482559"/>
            <a:chExt cx="3997953" cy="66225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57C7408E-7E02-4E5B-A3AB-4AF0BB7308AE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5E6B2AB-F666-4505-8EDD-D0F1DB666DEF}"/>
                </a:ext>
              </a:extLst>
            </p:cNvPr>
            <p:cNvSpPr txBox="1"/>
            <p:nvPr/>
          </p:nvSpPr>
          <p:spPr>
            <a:xfrm>
              <a:off x="1450876" y="5568475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Собрал</a:t>
              </a:r>
            </a:p>
          </p:txBody>
        </p:sp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197273AF-1756-47F4-9DAE-8D341F1C52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784" y="5966420"/>
            <a:ext cx="550502" cy="476377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1C89D6AB-5E05-4895-BB8F-4F1CCF734EB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998" y="1250670"/>
            <a:ext cx="3060584" cy="3060584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9F9B2DB8-4ADD-492A-8B1E-B965E7B28E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7026E23D-BCAF-4BE0-ABC8-980A79284DF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615344" y="1355545"/>
            <a:ext cx="4541421" cy="30276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657DB58-FC90-4D5C-94DC-71A4BAC8990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732399" y="1193104"/>
            <a:ext cx="2226771" cy="334015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1F8D59A-8919-432E-85B9-255DB193AE4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1755" y="1205723"/>
            <a:ext cx="2133395" cy="320009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4D9781E-41C6-41E0-A079-0ED194144B8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821913" y="1358259"/>
            <a:ext cx="1994129" cy="299119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FE3CE68-4146-40A0-9490-C7184CA17BD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879" b="97266" l="1302" r="99414">
                        <a14:foregroundMark x1="10807" y1="17480" x2="20117" y2="34961"/>
                        <a14:foregroundMark x1="31576" y1="8008" x2="33789" y2="12109"/>
                        <a14:foregroundMark x1="55404" y1="13770" x2="64388" y2="14453"/>
                        <a14:foregroundMark x1="58398" y1="3125" x2="58464" y2="7227"/>
                        <a14:foregroundMark x1="58529" y1="879" x2="58659" y2="2539"/>
                        <a14:foregroundMark x1="57552" y1="8301" x2="59701" y2="8984"/>
                        <a14:foregroundMark x1="60286" y1="9473" x2="60872" y2="10352"/>
                        <a14:foregroundMark x1="26172" y1="20703" x2="25977" y2="27441"/>
                        <a14:foregroundMark x1="30143" y1="20313" x2="30859" y2="27539"/>
                        <a14:foregroundMark x1="36393" y1="21973" x2="36719" y2="27734"/>
                        <a14:foregroundMark x1="39323" y1="31152" x2="31836" y2="31055"/>
                        <a14:foregroundMark x1="31836" y1="31055" x2="31185" y2="30469"/>
                        <a14:foregroundMark x1="24414" y1="30859" x2="27669" y2="31738"/>
                        <a14:foregroundMark x1="27734" y1="41016" x2="31250" y2="48242"/>
                        <a14:foregroundMark x1="25260" y1="48438" x2="27214" y2="48535"/>
                        <a14:foregroundMark x1="33464" y1="47949" x2="39063" y2="48438"/>
                        <a14:foregroundMark x1="11393" y1="65430" x2="23307" y2="70996"/>
                        <a14:foregroundMark x1="4622" y1="70313" x2="5013" y2="90234"/>
                        <a14:foregroundMark x1="6706" y1="92969" x2="10872" y2="88770"/>
                        <a14:foregroundMark x1="10872" y1="88770" x2="25195" y2="90527"/>
                        <a14:foregroundMark x1="26758" y1="90430" x2="44336" y2="93164"/>
                        <a14:foregroundMark x1="7617" y1="95801" x2="20833" y2="97168"/>
                        <a14:foregroundMark x1="45378" y1="70996" x2="58073" y2="72363"/>
                        <a14:foregroundMark x1="45638" y1="33398" x2="48372" y2="34863"/>
                        <a14:foregroundMark x1="90625" y1="55762" x2="90365" y2="70801"/>
                        <a14:foregroundMark x1="94401" y1="74023" x2="94792" y2="84668"/>
                        <a14:foregroundMark x1="95508" y1="95215" x2="96224" y2="87207"/>
                        <a14:foregroundMark x1="66992" y1="69824" x2="76237" y2="72168"/>
                        <a14:foregroundMark x1="59701" y1="65918" x2="67448" y2="70020"/>
                        <a14:foregroundMark x1="78190" y1="68750" x2="83724" y2="78711"/>
                        <a14:foregroundMark x1="84310" y1="79199" x2="87174" y2="85254"/>
                        <a14:foregroundMark x1="96549" y1="76953" x2="96680" y2="82813"/>
                        <a14:foregroundMark x1="96940" y1="95313" x2="99609" y2="84668"/>
                        <a14:foregroundMark x1="99609" y1="84668" x2="99479" y2="77441"/>
                        <a14:foregroundMark x1="99479" y1="77441" x2="98633" y2="75098"/>
                        <a14:foregroundMark x1="1302" y1="75195" x2="2734" y2="97266"/>
                        <a14:foregroundMark x1="69792" y1="74414" x2="76107" y2="78516"/>
                        <a14:foregroundMark x1="27734" y1="62988" x2="36068" y2="63867"/>
                        <a14:foregroundMark x1="25391" y1="65430" x2="27279" y2="65430"/>
                        <a14:foregroundMark x1="39128" y1="65137" x2="36589" y2="64844"/>
                        <a14:foregroundMark x1="40495" y1="66602" x2="40690" y2="63379"/>
                        <a14:foregroundMark x1="40820" y1="57422" x2="40820" y2="57422"/>
                        <a14:foregroundMark x1="40625" y1="55566" x2="40625" y2="55566"/>
                        <a14:foregroundMark x1="40690" y1="60449" x2="40690" y2="60449"/>
                        <a14:foregroundMark x1="40820" y1="63086" x2="40820" y2="58691"/>
                        <a14:foregroundMark x1="40820" y1="56934" x2="40625" y2="15918"/>
                        <a14:foregroundMark x1="25260" y1="15430" x2="25260" y2="15430"/>
                        <a14:foregroundMark x1="26628" y1="14941" x2="26628" y2="14941"/>
                        <a14:foregroundMark x1="27409" y1="15332" x2="27409" y2="15332"/>
                        <a14:foregroundMark x1="28971" y1="15332" x2="28971" y2="15332"/>
                        <a14:foregroundMark x1="30729" y1="15332" x2="30729" y2="15332"/>
                        <a14:foregroundMark x1="33529" y1="15137" x2="33529" y2="15137"/>
                        <a14:foregroundMark x1="35807" y1="15137" x2="35807" y2="15137"/>
                        <a14:foregroundMark x1="32422" y1="15332" x2="32422" y2="15332"/>
                        <a14:foregroundMark x1="35221" y1="15234" x2="35221" y2="15234"/>
                        <a14:foregroundMark x1="37109" y1="15234" x2="37109" y2="15234"/>
                        <a14:foregroundMark x1="38216" y1="15234" x2="38216" y2="15234"/>
                        <a14:foregroundMark x1="39323" y1="15234" x2="39323" y2="15234"/>
                        <a14:foregroundMark x1="38802" y1="16699" x2="38802" y2="16699"/>
                        <a14:foregroundMark x1="23503" y1="15625" x2="23503" y2="15625"/>
                        <a14:foregroundMark x1="25195" y1="17090" x2="25195" y2="17090"/>
                        <a14:foregroundMark x1="25195" y1="19531" x2="25195" y2="19531"/>
                        <a14:foregroundMark x1="25195" y1="21582" x2="25195" y2="21582"/>
                        <a14:foregroundMark x1="25065" y1="18066" x2="25065" y2="18066"/>
                        <a14:foregroundMark x1="25130" y1="25098" x2="25130" y2="25098"/>
                        <a14:foregroundMark x1="27344" y1="22852" x2="27344" y2="22852"/>
                        <a14:foregroundMark x1="27344" y1="21973" x2="28190" y2="26660"/>
                        <a14:foregroundMark x1="23372" y1="28027" x2="23372" y2="28027"/>
                        <a14:foregroundMark x1="23242" y1="36914" x2="23242" y2="36914"/>
                        <a14:foregroundMark x1="23366" y1="37402" x2="23633" y2="30273"/>
                        <a14:foregroundMark x1="23264" y1="40137" x2="23294" y2="39336"/>
                        <a14:foregroundMark x1="25065" y1="34375" x2="25065" y2="42090"/>
                        <a14:foregroundMark x1="23377" y1="54395" x2="23503" y2="59570"/>
                        <a14:foregroundMark x1="23242" y1="48828" x2="23256" y2="49414"/>
                        <a14:foregroundMark x1="23503" y1="59570" x2="23438" y2="59961"/>
                        <a14:foregroundMark x1="25260" y1="50000" x2="25195" y2="63965"/>
                        <a14:foregroundMark x1="23177" y1="53809" x2="23177" y2="53809"/>
                        <a14:foregroundMark x1="23372" y1="51758" x2="23372" y2="51758"/>
                        <a14:foregroundMark x1="23372" y1="49414" x2="23372" y2="54590"/>
                        <a14:foregroundMark x1="47396" y1="40723" x2="47461" y2="49219"/>
                        <a14:foregroundMark x1="47526" y1="49902" x2="47526" y2="52637"/>
                        <a14:foregroundMark x1="47982" y1="53418" x2="48633" y2="57422"/>
                        <a14:foregroundMark x1="46810" y1="55176" x2="46224" y2="58594"/>
                        <a14:foregroundMark x1="43555" y1="63867" x2="44271" y2="71289"/>
                        <a14:foregroundMark x1="44271" y1="71289" x2="44336" y2="71289"/>
                        <a14:foregroundMark x1="47591" y1="64453" x2="48307" y2="67285"/>
                        <a14:foregroundMark x1="52930" y1="64844" x2="52930" y2="68066"/>
                        <a14:foregroundMark x1="50260" y1="54004" x2="51237" y2="56445"/>
                        <a14:foregroundMark x1="50846" y1="54004" x2="52214" y2="53906"/>
                        <a14:foregroundMark x1="28255" y1="65430" x2="35938" y2="65137"/>
                        <a14:foregroundMark x1="38802" y1="50000" x2="38867" y2="63086"/>
                        <a14:foregroundMark x1="39063" y1="32129" x2="39128" y2="48047"/>
                        <a14:foregroundMark x1="38867" y1="16895" x2="39258" y2="31543"/>
                        <a14:backgroundMark x1="25911" y1="46680" x2="25911" y2="46680"/>
                        <a14:backgroundMark x1="22982" y1="37402" x2="22982" y2="37402"/>
                        <a14:backgroundMark x1="23047" y1="37598" x2="23177" y2="39355"/>
                        <a14:backgroundMark x1="23047" y1="40137" x2="23047" y2="41406"/>
                        <a14:backgroundMark x1="23047" y1="48633" x2="23001" y2="49414"/>
                        <a14:backgroundMark x1="25456" y1="50195" x2="25651" y2="53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299" y="1790042"/>
            <a:ext cx="2650944" cy="176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8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8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3AE8E3-2C75-4CCC-9580-CCA7F0E900D6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18DCA67F-9309-4983-9D27-69C58244A4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0E7A7A-4BC5-4AA7-BB3E-8224052DEE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26</Words>
  <Application>Microsoft Office PowerPoint</Application>
  <PresentationFormat>Широкий екран</PresentationFormat>
  <Paragraphs>20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Cavolini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Анастасія Сомова</cp:lastModifiedBy>
  <cp:revision>21</cp:revision>
  <dcterms:created xsi:type="dcterms:W3CDTF">2026-02-24T14:22:41Z</dcterms:created>
  <dcterms:modified xsi:type="dcterms:W3CDTF">2026-03-09T21:58:29Z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