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282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FFE100"/>
    <a:srgbClr val="FF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42479D-F5E9-B469-9D3A-93BD56F2D1E1}" v="8" dt="2026-03-09T21:35:50.378"/>
    <p1510:client id="{8744617C-3115-A895-F630-DEA3EF9342AE}" v="25" dt="2026-03-09T21:42:13.0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8" autoAdjust="0"/>
    <p:restoredTop sz="94660"/>
  </p:normalViewPr>
  <p:slideViewPr>
    <p:cSldViewPr snapToGrid="0">
      <p:cViewPr>
        <p:scale>
          <a:sx n="33" d="100"/>
          <a:sy n="33" d="100"/>
        </p:scale>
        <p:origin x="1570" y="16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4642479D-F5E9-B469-9D3A-93BD56F2D1E1}"/>
    <pc:docChg chg="modSld">
      <pc:chgData name="somovaasya3" userId="S::somovaasya3_gmail.com#ext#@slideedu.onmicrosoft.com::05b36399-d501-4a7b-87fd-615099445ab5" providerId="AD" clId="Web-{4642479D-F5E9-B469-9D3A-93BD56F2D1E1}" dt="2026-03-09T21:35:50.378" v="5" actId="14100"/>
      <pc:docMkLst>
        <pc:docMk/>
      </pc:docMkLst>
      <pc:sldChg chg="modSp">
        <pc:chgData name="somovaasya3" userId="S::somovaasya3_gmail.com#ext#@slideedu.onmicrosoft.com::05b36399-d501-4a7b-87fd-615099445ab5" providerId="AD" clId="Web-{4642479D-F5E9-B469-9D3A-93BD56F2D1E1}" dt="2026-03-09T21:35:50.378" v="5" actId="14100"/>
        <pc:sldMkLst>
          <pc:docMk/>
          <pc:sldMk cId="1983478008" sldId="282"/>
        </pc:sldMkLst>
        <pc:picChg chg="mod">
          <ac:chgData name="somovaasya3" userId="S::somovaasya3_gmail.com#ext#@slideedu.onmicrosoft.com::05b36399-d501-4a7b-87fd-615099445ab5" providerId="AD" clId="Web-{4642479D-F5E9-B469-9D3A-93BD56F2D1E1}" dt="2026-03-09T21:35:50.378" v="5" actId="14100"/>
          <ac:picMkLst>
            <pc:docMk/>
            <pc:sldMk cId="1983478008" sldId="282"/>
            <ac:picMk id="59" creationId="{3BA6FD6F-2659-445D-A7C1-A2C7A83D88E3}"/>
          </ac:picMkLst>
        </pc:picChg>
        <pc:picChg chg="mod">
          <ac:chgData name="somovaasya3" userId="S::somovaasya3_gmail.com#ext#@slideedu.onmicrosoft.com::05b36399-d501-4a7b-87fd-615099445ab5" providerId="AD" clId="Web-{4642479D-F5E9-B469-9D3A-93BD56F2D1E1}" dt="2026-03-09T21:35:44.393" v="3" actId="1076"/>
          <ac:picMkLst>
            <pc:docMk/>
            <pc:sldMk cId="1983478008" sldId="282"/>
            <ac:picMk id="116" creationId="{4FB06BEF-D8A1-414B-9F5C-C2905B35116E}"/>
          </ac:picMkLst>
        </pc:picChg>
      </pc:sldChg>
    </pc:docChg>
  </pc:docChgLst>
  <pc:docChgLst>
    <pc:chgData name="somovaasya3" userId="S::somovaasya3_gmail.com#ext#@slideedu.onmicrosoft.com::05b36399-d501-4a7b-87fd-615099445ab5" providerId="AD" clId="Web-{8744617C-3115-A895-F630-DEA3EF9342AE}"/>
    <pc:docChg chg="modSld">
      <pc:chgData name="somovaasya3" userId="S::somovaasya3_gmail.com#ext#@slideedu.onmicrosoft.com::05b36399-d501-4a7b-87fd-615099445ab5" providerId="AD" clId="Web-{8744617C-3115-A895-F630-DEA3EF9342AE}" dt="2026-03-09T21:42:13.079" v="12" actId="1076"/>
      <pc:docMkLst>
        <pc:docMk/>
      </pc:docMkLst>
      <pc:sldChg chg="modSp">
        <pc:chgData name="somovaasya3" userId="S::somovaasya3_gmail.com#ext#@slideedu.onmicrosoft.com::05b36399-d501-4a7b-87fd-615099445ab5" providerId="AD" clId="Web-{8744617C-3115-A895-F630-DEA3EF9342AE}" dt="2026-03-09T21:42:13.079" v="12" actId="1076"/>
        <pc:sldMkLst>
          <pc:docMk/>
          <pc:sldMk cId="1983478008" sldId="282"/>
        </pc:sldMkLst>
        <pc:spChg chg="mod">
          <ac:chgData name="somovaasya3" userId="S::somovaasya3_gmail.com#ext#@slideedu.onmicrosoft.com::05b36399-d501-4a7b-87fd-615099445ab5" providerId="AD" clId="Web-{8744617C-3115-A895-F630-DEA3EF9342AE}" dt="2026-03-09T21:41:55.001" v="5" actId="20577"/>
          <ac:spMkLst>
            <pc:docMk/>
            <pc:sldMk cId="1983478008" sldId="282"/>
            <ac:spMk id="4" creationId="{79F66E7F-283E-4D81-9959-1DFA93A73590}"/>
          </ac:spMkLst>
        </pc:spChg>
        <pc:spChg chg="mod">
          <ac:chgData name="somovaasya3" userId="S::somovaasya3_gmail.com#ext#@slideedu.onmicrosoft.com::05b36399-d501-4a7b-87fd-615099445ab5" providerId="AD" clId="Web-{8744617C-3115-A895-F630-DEA3EF9342AE}" dt="2026-03-09T21:42:05.173" v="10" actId="20577"/>
          <ac:spMkLst>
            <pc:docMk/>
            <pc:sldMk cId="1983478008" sldId="282"/>
            <ac:spMk id="52" creationId="{E7F291DF-32FB-4DFD-AF04-02F6607FFCFE}"/>
          </ac:spMkLst>
        </pc:spChg>
        <pc:spChg chg="mod">
          <ac:chgData name="somovaasya3" userId="S::somovaasya3_gmail.com#ext#@slideedu.onmicrosoft.com::05b36399-d501-4a7b-87fd-615099445ab5" providerId="AD" clId="Web-{8744617C-3115-A895-F630-DEA3EF9342AE}" dt="2026-03-09T21:42:13.079" v="12" actId="1076"/>
          <ac:spMkLst>
            <pc:docMk/>
            <pc:sldMk cId="1983478008" sldId="282"/>
            <ac:spMk id="97" creationId="{22F6D98F-F633-4870-910B-209A174CF1E8}"/>
          </ac:spMkLst>
        </pc:spChg>
        <pc:spChg chg="mod">
          <ac:chgData name="somovaasya3" userId="S::somovaasya3_gmail.com#ext#@slideedu.onmicrosoft.com::05b36399-d501-4a7b-87fd-615099445ab5" providerId="AD" clId="Web-{8744617C-3115-A895-F630-DEA3EF9342AE}" dt="2026-03-09T21:42:06.438" v="11" actId="1076"/>
          <ac:spMkLst>
            <pc:docMk/>
            <pc:sldMk cId="1983478008" sldId="282"/>
            <ac:spMk id="102" creationId="{D59E446B-F197-4459-A60E-498B4F60AD58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7138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2534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2303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0907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0277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2272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53152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0051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2321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56761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7408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D0CB1-E39A-4092-80CB-AF63C2D493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1656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Рисунок 58" descr="A blue and white gradient&#10;&#10;AI-generated content may be incorrect.">
            <a:extLst>
              <a:ext uri="{FF2B5EF4-FFF2-40B4-BE49-F238E27FC236}">
                <a16:creationId xmlns:a16="http://schemas.microsoft.com/office/drawing/2014/main" id="{3BA6FD6F-2659-445D-A7C1-A2C7A83D8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" y="-4664"/>
            <a:ext cx="12382500" cy="6995336"/>
          </a:xfrm>
          <a:prstGeom prst="rect">
            <a:avLst/>
          </a:prstGeom>
        </p:spPr>
      </p:pic>
      <p:sp>
        <p:nvSpPr>
          <p:cNvPr id="96" name="Freeform 2">
            <a:extLst>
              <a:ext uri="{FF2B5EF4-FFF2-40B4-BE49-F238E27FC236}">
                <a16:creationId xmlns:a16="http://schemas.microsoft.com/office/drawing/2014/main" id="{50273B0A-4E18-4E91-B390-9771A8FE53BC}"/>
              </a:ext>
            </a:extLst>
          </p:cNvPr>
          <p:cNvSpPr/>
          <p:nvPr/>
        </p:nvSpPr>
        <p:spPr>
          <a:xfrm rot="16200000">
            <a:off x="5482521" y="2056920"/>
            <a:ext cx="6726777" cy="2875382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65" name="Freeform 2">
            <a:extLst>
              <a:ext uri="{FF2B5EF4-FFF2-40B4-BE49-F238E27FC236}">
                <a16:creationId xmlns:a16="http://schemas.microsoft.com/office/drawing/2014/main" id="{C9483B5E-01B9-4FAA-AB9E-E9B7E63D5EE6}"/>
              </a:ext>
            </a:extLst>
          </p:cNvPr>
          <p:cNvSpPr/>
          <p:nvPr/>
        </p:nvSpPr>
        <p:spPr>
          <a:xfrm rot="16200000">
            <a:off x="4532177" y="2093383"/>
            <a:ext cx="7427579" cy="2875382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60" name="Freeform 2">
            <a:extLst>
              <a:ext uri="{FF2B5EF4-FFF2-40B4-BE49-F238E27FC236}">
                <a16:creationId xmlns:a16="http://schemas.microsoft.com/office/drawing/2014/main" id="{521786EC-04BC-41CF-97F2-977951BE5038}"/>
              </a:ext>
            </a:extLst>
          </p:cNvPr>
          <p:cNvSpPr/>
          <p:nvPr/>
        </p:nvSpPr>
        <p:spPr>
          <a:xfrm rot="16200000">
            <a:off x="2765723" y="2177144"/>
            <a:ext cx="6726777" cy="2875382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61" name="Freeform 2">
            <a:extLst>
              <a:ext uri="{FF2B5EF4-FFF2-40B4-BE49-F238E27FC236}">
                <a16:creationId xmlns:a16="http://schemas.microsoft.com/office/drawing/2014/main" id="{6A6F2BFC-3AB4-4A6D-9581-279005871741}"/>
              </a:ext>
            </a:extLst>
          </p:cNvPr>
          <p:cNvSpPr/>
          <p:nvPr/>
        </p:nvSpPr>
        <p:spPr>
          <a:xfrm rot="20002207">
            <a:off x="-333608" y="1310622"/>
            <a:ext cx="6819651" cy="2465091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62" name="Freeform 2">
            <a:extLst>
              <a:ext uri="{FF2B5EF4-FFF2-40B4-BE49-F238E27FC236}">
                <a16:creationId xmlns:a16="http://schemas.microsoft.com/office/drawing/2014/main" id="{18C79D7E-F1FD-4553-AEFD-8E2D10EC941B}"/>
              </a:ext>
            </a:extLst>
          </p:cNvPr>
          <p:cNvSpPr/>
          <p:nvPr/>
        </p:nvSpPr>
        <p:spPr>
          <a:xfrm rot="12727965">
            <a:off x="-69979" y="3638011"/>
            <a:ext cx="6711681" cy="2386555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64" name="Freeform 2">
            <a:extLst>
              <a:ext uri="{FF2B5EF4-FFF2-40B4-BE49-F238E27FC236}">
                <a16:creationId xmlns:a16="http://schemas.microsoft.com/office/drawing/2014/main" id="{9FD1F75D-698A-473F-8DE0-EB0AD7FAFE2B}"/>
              </a:ext>
            </a:extLst>
          </p:cNvPr>
          <p:cNvSpPr/>
          <p:nvPr/>
        </p:nvSpPr>
        <p:spPr>
          <a:xfrm rot="669469">
            <a:off x="2209446" y="1836720"/>
            <a:ext cx="4137042" cy="3467793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79F66E7F-283E-4D81-9959-1DFA93A73590}"/>
              </a:ext>
            </a:extLst>
          </p:cNvPr>
          <p:cNvSpPr/>
          <p:nvPr/>
        </p:nvSpPr>
        <p:spPr>
          <a:xfrm>
            <a:off x="5758864" y="726501"/>
            <a:ext cx="1001116" cy="594008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А</a:t>
            </a:r>
          </a:p>
          <a:p>
            <a:pPr>
              <a:defRPr/>
            </a:pPr>
            <a:endParaRPr lang="uk-UA" sz="2000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Century" panose="02040604050505020304" pitchFamily="18" charset="0"/>
            </a:endParaRP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О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z="2000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Century" panose="02040604050505020304" pitchFamily="18" charset="0"/>
            </a:endParaRP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У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z="2000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Century" panose="02040604050505020304" pitchFamily="18" charset="0"/>
            </a:endParaRP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И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z="2000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Century" panose="02040604050505020304" pitchFamily="18" charset="0"/>
            </a:endParaRPr>
          </a:p>
          <a:p>
            <a:pPr>
              <a:defRPr/>
            </a:pPr>
            <a:r>
              <a:rPr lang="uk-UA" sz="600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/>
              </a:rPr>
              <a:t> І</a:t>
            </a:r>
            <a:endParaRPr lang="uk-UA" sz="6000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Century"/>
            </a:endParaRPr>
          </a:p>
        </p:txBody>
      </p:sp>
      <p:cxnSp>
        <p:nvCxnSpPr>
          <p:cNvPr id="6" name="Пряма сполучна лінія 5">
            <a:extLst>
              <a:ext uri="{FF2B5EF4-FFF2-40B4-BE49-F238E27FC236}">
                <a16:creationId xmlns:a16="http://schemas.microsoft.com/office/drawing/2014/main" id="{8A8DBDEC-B9D6-4F2C-8A7D-CABACD9AA6BF}"/>
              </a:ext>
            </a:extLst>
          </p:cNvPr>
          <p:cNvCxnSpPr>
            <a:cxnSpLocks/>
          </p:cNvCxnSpPr>
          <p:nvPr/>
        </p:nvCxnSpPr>
        <p:spPr>
          <a:xfrm flipV="1">
            <a:off x="1437998" y="1432321"/>
            <a:ext cx="4172290" cy="2358200"/>
          </a:xfrm>
          <a:prstGeom prst="line">
            <a:avLst/>
          </a:prstGeom>
          <a:ln w="5715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 сполучна лінія 8">
            <a:extLst>
              <a:ext uri="{FF2B5EF4-FFF2-40B4-BE49-F238E27FC236}">
                <a16:creationId xmlns:a16="http://schemas.microsoft.com/office/drawing/2014/main" id="{8ECAC831-2BB9-435E-BD67-A51E7587232E}"/>
              </a:ext>
            </a:extLst>
          </p:cNvPr>
          <p:cNvCxnSpPr>
            <a:cxnSpLocks/>
          </p:cNvCxnSpPr>
          <p:nvPr/>
        </p:nvCxnSpPr>
        <p:spPr>
          <a:xfrm>
            <a:off x="1437998" y="3790521"/>
            <a:ext cx="4272659" cy="2518600"/>
          </a:xfrm>
          <a:prstGeom prst="line">
            <a:avLst/>
          </a:prstGeom>
          <a:ln w="5715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 сполучна лінія 10">
            <a:extLst>
              <a:ext uri="{FF2B5EF4-FFF2-40B4-BE49-F238E27FC236}">
                <a16:creationId xmlns:a16="http://schemas.microsoft.com/office/drawing/2014/main" id="{8E3138F3-75C4-4D3D-A537-A0D19D0AAEC9}"/>
              </a:ext>
            </a:extLst>
          </p:cNvPr>
          <p:cNvCxnSpPr>
            <a:cxnSpLocks/>
          </p:cNvCxnSpPr>
          <p:nvPr/>
        </p:nvCxnSpPr>
        <p:spPr>
          <a:xfrm>
            <a:off x="1437998" y="3769224"/>
            <a:ext cx="4272659" cy="21297"/>
          </a:xfrm>
          <a:prstGeom prst="line">
            <a:avLst/>
          </a:prstGeom>
          <a:ln w="5715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 сполучна лінія 12">
            <a:extLst>
              <a:ext uri="{FF2B5EF4-FFF2-40B4-BE49-F238E27FC236}">
                <a16:creationId xmlns:a16="http://schemas.microsoft.com/office/drawing/2014/main" id="{A1CB3066-D686-40BA-801C-E40591DC59E3}"/>
              </a:ext>
            </a:extLst>
          </p:cNvPr>
          <p:cNvCxnSpPr>
            <a:cxnSpLocks/>
          </p:cNvCxnSpPr>
          <p:nvPr/>
        </p:nvCxnSpPr>
        <p:spPr>
          <a:xfrm flipV="1">
            <a:off x="1437998" y="2626245"/>
            <a:ext cx="4229116" cy="1164276"/>
          </a:xfrm>
          <a:prstGeom prst="line">
            <a:avLst/>
          </a:prstGeom>
          <a:ln w="5715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 сполучна лінія 14">
            <a:extLst>
              <a:ext uri="{FF2B5EF4-FFF2-40B4-BE49-F238E27FC236}">
                <a16:creationId xmlns:a16="http://schemas.microsoft.com/office/drawing/2014/main" id="{94C54E83-362E-4755-814C-49591FF223C0}"/>
              </a:ext>
            </a:extLst>
          </p:cNvPr>
          <p:cNvCxnSpPr>
            <a:cxnSpLocks/>
          </p:cNvCxnSpPr>
          <p:nvPr/>
        </p:nvCxnSpPr>
        <p:spPr>
          <a:xfrm>
            <a:off x="1437998" y="3790521"/>
            <a:ext cx="4272659" cy="1314861"/>
          </a:xfrm>
          <a:prstGeom prst="line">
            <a:avLst/>
          </a:prstGeom>
          <a:ln w="5715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D315194-AF40-457E-BC9A-8B473AC34D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24327" r="3809" b="44921"/>
          <a:stretch/>
        </p:blipFill>
        <p:spPr>
          <a:xfrm rot="10800000">
            <a:off x="6967112" y="1167203"/>
            <a:ext cx="918412" cy="416667"/>
          </a:xfrm>
          <a:prstGeom prst="rect">
            <a:avLst/>
          </a:prstGeom>
        </p:spPr>
      </p:pic>
      <p:sp>
        <p:nvSpPr>
          <p:cNvPr id="40" name="Прямокутник 39">
            <a:extLst>
              <a:ext uri="{FF2B5EF4-FFF2-40B4-BE49-F238E27FC236}">
                <a16:creationId xmlns:a16="http://schemas.microsoft.com/office/drawing/2014/main" id="{91EE798C-441F-49A8-ABC6-5E015F879159}"/>
              </a:ext>
            </a:extLst>
          </p:cNvPr>
          <p:cNvSpPr/>
          <p:nvPr/>
        </p:nvSpPr>
        <p:spPr>
          <a:xfrm>
            <a:off x="7827749" y="787724"/>
            <a:ext cx="137102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entury" panose="02040604050505020304" pitchFamily="18" charset="0"/>
              </a:rPr>
              <a:t>П</a:t>
            </a: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А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C09193E-17DC-4ACF-A4DD-DB72224369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24327" r="3809" b="44921"/>
          <a:stretch/>
        </p:blipFill>
        <p:spPr>
          <a:xfrm rot="10800000">
            <a:off x="6966556" y="2269778"/>
            <a:ext cx="918412" cy="416667"/>
          </a:xfrm>
          <a:prstGeom prst="rect">
            <a:avLst/>
          </a:prstGeom>
        </p:spPr>
      </p:pic>
      <p:sp>
        <p:nvSpPr>
          <p:cNvPr id="43" name="Прямокутник 42">
            <a:extLst>
              <a:ext uri="{FF2B5EF4-FFF2-40B4-BE49-F238E27FC236}">
                <a16:creationId xmlns:a16="http://schemas.microsoft.com/office/drawing/2014/main" id="{F9A9D4C4-A30A-4B95-B341-00D1247F9068}"/>
              </a:ext>
            </a:extLst>
          </p:cNvPr>
          <p:cNvSpPr/>
          <p:nvPr/>
        </p:nvSpPr>
        <p:spPr>
          <a:xfrm>
            <a:off x="7780857" y="1955499"/>
            <a:ext cx="155762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entury" panose="02040604050505020304" pitchFamily="18" charset="0"/>
              </a:rPr>
              <a:t>П</a:t>
            </a: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О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22D63B29-3088-48F0-8073-CEA41F994D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24327" r="3809" b="44921"/>
          <a:stretch/>
        </p:blipFill>
        <p:spPr>
          <a:xfrm rot="10800000">
            <a:off x="6966556" y="3428265"/>
            <a:ext cx="918412" cy="416667"/>
          </a:xfrm>
          <a:prstGeom prst="rect">
            <a:avLst/>
          </a:prstGeom>
        </p:spPr>
      </p:pic>
      <p:sp>
        <p:nvSpPr>
          <p:cNvPr id="46" name="Прямокутник 45">
            <a:extLst>
              <a:ext uri="{FF2B5EF4-FFF2-40B4-BE49-F238E27FC236}">
                <a16:creationId xmlns:a16="http://schemas.microsoft.com/office/drawing/2014/main" id="{FA7D12AF-3F26-4C23-BB44-14892A9CE014}"/>
              </a:ext>
            </a:extLst>
          </p:cNvPr>
          <p:cNvSpPr/>
          <p:nvPr/>
        </p:nvSpPr>
        <p:spPr>
          <a:xfrm>
            <a:off x="7827749" y="3123274"/>
            <a:ext cx="140161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entury" panose="02040604050505020304" pitchFamily="18" charset="0"/>
              </a:rPr>
              <a:t>П</a:t>
            </a: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У</a:t>
            </a: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89AEA35-F679-4C57-BA2A-E029AD539C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24327" r="3809" b="44921"/>
          <a:stretch/>
        </p:blipFill>
        <p:spPr>
          <a:xfrm rot="10800000">
            <a:off x="6949014" y="4679404"/>
            <a:ext cx="918412" cy="416667"/>
          </a:xfrm>
          <a:prstGeom prst="rect">
            <a:avLst/>
          </a:prstGeom>
        </p:spPr>
      </p:pic>
      <p:sp>
        <p:nvSpPr>
          <p:cNvPr id="49" name="Прямокутник 48">
            <a:extLst>
              <a:ext uri="{FF2B5EF4-FFF2-40B4-BE49-F238E27FC236}">
                <a16:creationId xmlns:a16="http://schemas.microsoft.com/office/drawing/2014/main" id="{DF9B9960-5FA3-448C-BFA6-5256E026A8BA}"/>
              </a:ext>
            </a:extLst>
          </p:cNvPr>
          <p:cNvSpPr/>
          <p:nvPr/>
        </p:nvSpPr>
        <p:spPr>
          <a:xfrm>
            <a:off x="7827749" y="4291049"/>
            <a:ext cx="148782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entury" panose="02040604050505020304" pitchFamily="18" charset="0"/>
              </a:rPr>
              <a:t>П</a:t>
            </a: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И</a:t>
            </a: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9C756BE-24A8-4626-998E-BFC56D8543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24327" r="3809" b="44921"/>
          <a:stretch/>
        </p:blipFill>
        <p:spPr>
          <a:xfrm rot="10800000">
            <a:off x="6927619" y="5791410"/>
            <a:ext cx="918412" cy="416667"/>
          </a:xfrm>
          <a:prstGeom prst="rect">
            <a:avLst/>
          </a:prstGeom>
        </p:spPr>
      </p:pic>
      <p:sp>
        <p:nvSpPr>
          <p:cNvPr id="52" name="Прямокутник 51">
            <a:extLst>
              <a:ext uri="{FF2B5EF4-FFF2-40B4-BE49-F238E27FC236}">
                <a16:creationId xmlns:a16="http://schemas.microsoft.com/office/drawing/2014/main" id="{E7F291DF-32FB-4DFD-AF04-02F6607FFCFE}"/>
              </a:ext>
            </a:extLst>
          </p:cNvPr>
          <p:cNvSpPr/>
          <p:nvPr/>
        </p:nvSpPr>
        <p:spPr>
          <a:xfrm>
            <a:off x="7827749" y="5458823"/>
            <a:ext cx="1695502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b="1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entury"/>
              </a:rPr>
              <a:t>П</a:t>
            </a:r>
            <a:r>
              <a:rPr lang="uk-UA" sz="6000" b="1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Century"/>
              </a:rPr>
              <a:t>І</a:t>
            </a:r>
            <a:endParaRPr lang="uk-UA" sz="600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Century" panose="02040604050505020304" pitchFamily="18" charset="0"/>
            </a:endParaRPr>
          </a:p>
        </p:txBody>
      </p:sp>
      <p:grpSp>
        <p:nvGrpSpPr>
          <p:cNvPr id="26" name="Групувати 25">
            <a:extLst>
              <a:ext uri="{FF2B5EF4-FFF2-40B4-BE49-F238E27FC236}">
                <a16:creationId xmlns:a16="http://schemas.microsoft.com/office/drawing/2014/main" id="{E2E913DC-58D7-4A9B-8875-91AA3A47EC54}"/>
              </a:ext>
            </a:extLst>
          </p:cNvPr>
          <p:cNvGrpSpPr/>
          <p:nvPr/>
        </p:nvGrpSpPr>
        <p:grpSpPr>
          <a:xfrm>
            <a:off x="265842" y="3123150"/>
            <a:ext cx="1324448" cy="1334855"/>
            <a:chOff x="6269797" y="1057239"/>
            <a:chExt cx="5712421" cy="5517699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8FE136B9-1410-4D53-8CDC-09FAFF199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69797" y="1057239"/>
              <a:ext cx="5712421" cy="5517699"/>
            </a:xfrm>
            <a:prstGeom prst="rect">
              <a:avLst/>
            </a:prstGeom>
          </p:spPr>
        </p:pic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C80EE931-A7F8-452D-B73F-6A9412BDDC18}"/>
                </a:ext>
              </a:extLst>
            </p:cNvPr>
            <p:cNvSpPr/>
            <p:nvPr/>
          </p:nvSpPr>
          <p:spPr>
            <a:xfrm>
              <a:off x="8022771" y="2579432"/>
              <a:ext cx="2231572" cy="2215992"/>
            </a:xfrm>
            <a:prstGeom prst="ellipse">
              <a:avLst/>
            </a:prstGeom>
            <a:solidFill>
              <a:srgbClr val="FFE200"/>
            </a:solidFill>
            <a:ln>
              <a:solidFill>
                <a:srgbClr val="FFE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60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D7C887B-33A2-4A79-B915-48C8C6516683}"/>
                </a:ext>
              </a:extLst>
            </p:cNvPr>
            <p:cNvSpPr txBox="1"/>
            <p:nvPr/>
          </p:nvSpPr>
          <p:spPr>
            <a:xfrm>
              <a:off x="7837309" y="2075177"/>
              <a:ext cx="1590677" cy="31805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44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0070C0"/>
                  </a:solidFill>
                  <a:effectLst/>
                  <a:uLnTx/>
                  <a:uFillTx/>
                  <a:latin typeface="Century" panose="02040604050505020304" pitchFamily="18" charset="0"/>
                  <a:ea typeface="Artifakt Element Black" panose="020B0A03050000020004" pitchFamily="34" charset="-52"/>
                </a:rPr>
                <a:t>П</a:t>
              </a:r>
              <a:endParaRPr kumimoji="0" lang="ru-UA" sz="44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entury" panose="02040604050505020304" pitchFamily="18" charset="0"/>
                <a:ea typeface="Artifakt Element Black" panose="020B0A03050000020004" pitchFamily="34" charset="-52"/>
              </a:endParaRPr>
            </a:p>
          </p:txBody>
        </p:sp>
      </p:grpSp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7BAF43D7-85CC-45DB-8717-504C1D6A0985}"/>
              </a:ext>
            </a:extLst>
          </p:cNvPr>
          <p:cNvGrpSpPr/>
          <p:nvPr/>
        </p:nvGrpSpPr>
        <p:grpSpPr>
          <a:xfrm>
            <a:off x="265842" y="3123150"/>
            <a:ext cx="1324448" cy="1334855"/>
            <a:chOff x="6269797" y="1057239"/>
            <a:chExt cx="5712421" cy="5517699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1989E8C5-D7E2-480F-B313-B8FC050DE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69797" y="1057239"/>
              <a:ext cx="5712421" cy="5517699"/>
            </a:xfrm>
            <a:prstGeom prst="rect">
              <a:avLst/>
            </a:prstGeom>
          </p:spPr>
        </p:pic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A51807F0-E385-4FE6-8E2F-787307BD0C5D}"/>
                </a:ext>
              </a:extLst>
            </p:cNvPr>
            <p:cNvSpPr/>
            <p:nvPr/>
          </p:nvSpPr>
          <p:spPr>
            <a:xfrm>
              <a:off x="8022771" y="2579432"/>
              <a:ext cx="2231572" cy="2215992"/>
            </a:xfrm>
            <a:prstGeom prst="ellipse">
              <a:avLst/>
            </a:prstGeom>
            <a:solidFill>
              <a:srgbClr val="FFE200"/>
            </a:solidFill>
            <a:ln>
              <a:solidFill>
                <a:srgbClr val="FFE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600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B3698FF-E880-4D72-B086-F8C7B6BF7A1A}"/>
                </a:ext>
              </a:extLst>
            </p:cNvPr>
            <p:cNvSpPr txBox="1"/>
            <p:nvPr/>
          </p:nvSpPr>
          <p:spPr>
            <a:xfrm>
              <a:off x="7837309" y="2075177"/>
              <a:ext cx="1590677" cy="31805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44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0070C0"/>
                  </a:solidFill>
                  <a:effectLst/>
                  <a:uLnTx/>
                  <a:uFillTx/>
                  <a:latin typeface="Century" panose="02040604050505020304" pitchFamily="18" charset="0"/>
                  <a:ea typeface="Artifakt Element Black" panose="020B0A03050000020004" pitchFamily="34" charset="-52"/>
                </a:rPr>
                <a:t>П</a:t>
              </a:r>
              <a:endParaRPr kumimoji="0" lang="ru-UA" sz="44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entury" panose="02040604050505020304" pitchFamily="18" charset="0"/>
                <a:ea typeface="Artifakt Element Black" panose="020B0A03050000020004" pitchFamily="34" charset="-52"/>
              </a:endParaRPr>
            </a:p>
          </p:txBody>
        </p:sp>
      </p:grp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EF94B843-6E17-4363-B9DC-817AC609DB18}"/>
              </a:ext>
            </a:extLst>
          </p:cNvPr>
          <p:cNvGrpSpPr/>
          <p:nvPr/>
        </p:nvGrpSpPr>
        <p:grpSpPr>
          <a:xfrm>
            <a:off x="265842" y="3123150"/>
            <a:ext cx="1324448" cy="1334855"/>
            <a:chOff x="6269797" y="1057239"/>
            <a:chExt cx="5712421" cy="5517699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CB53EDCF-835D-4565-8E70-FBEDD58CB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69797" y="1057239"/>
              <a:ext cx="5712421" cy="5517699"/>
            </a:xfrm>
            <a:prstGeom prst="rect">
              <a:avLst/>
            </a:prstGeom>
          </p:spPr>
        </p:pic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C00E4FFD-2020-4B88-8F16-AE12F5FC1615}"/>
                </a:ext>
              </a:extLst>
            </p:cNvPr>
            <p:cNvSpPr/>
            <p:nvPr/>
          </p:nvSpPr>
          <p:spPr>
            <a:xfrm>
              <a:off x="8022771" y="2579432"/>
              <a:ext cx="2231572" cy="2215992"/>
            </a:xfrm>
            <a:prstGeom prst="ellipse">
              <a:avLst/>
            </a:prstGeom>
            <a:solidFill>
              <a:srgbClr val="FFE200"/>
            </a:solidFill>
            <a:ln>
              <a:solidFill>
                <a:srgbClr val="FFE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600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934E2EA-E45B-41DB-888C-ABBFEBBEECB9}"/>
                </a:ext>
              </a:extLst>
            </p:cNvPr>
            <p:cNvSpPr txBox="1"/>
            <p:nvPr/>
          </p:nvSpPr>
          <p:spPr>
            <a:xfrm>
              <a:off x="7837309" y="2075177"/>
              <a:ext cx="1590677" cy="31805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44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0070C0"/>
                  </a:solidFill>
                  <a:effectLst/>
                  <a:uLnTx/>
                  <a:uFillTx/>
                  <a:latin typeface="Century" panose="02040604050505020304" pitchFamily="18" charset="0"/>
                  <a:ea typeface="Artifakt Element Black" panose="020B0A03050000020004" pitchFamily="34" charset="-52"/>
                </a:rPr>
                <a:t>П</a:t>
              </a:r>
              <a:endParaRPr kumimoji="0" lang="ru-UA" sz="44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entury" panose="02040604050505020304" pitchFamily="18" charset="0"/>
                <a:ea typeface="Artifakt Element Black" panose="020B0A03050000020004" pitchFamily="34" charset="-52"/>
              </a:endParaRPr>
            </a:p>
          </p:txBody>
        </p:sp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61464848-B4D6-4600-9B0F-03B0999A01B4}"/>
              </a:ext>
            </a:extLst>
          </p:cNvPr>
          <p:cNvGrpSpPr/>
          <p:nvPr/>
        </p:nvGrpSpPr>
        <p:grpSpPr>
          <a:xfrm>
            <a:off x="265842" y="3123150"/>
            <a:ext cx="1324448" cy="1334855"/>
            <a:chOff x="6269797" y="1057239"/>
            <a:chExt cx="5712421" cy="5517699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B4A6544F-B4DF-4376-89B3-39D87909A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69797" y="1057239"/>
              <a:ext cx="5712421" cy="5517699"/>
            </a:xfrm>
            <a:prstGeom prst="rect">
              <a:avLst/>
            </a:prstGeom>
          </p:spPr>
        </p:pic>
        <p:sp>
          <p:nvSpPr>
            <p:cNvPr id="53" name="Овал 52">
              <a:extLst>
                <a:ext uri="{FF2B5EF4-FFF2-40B4-BE49-F238E27FC236}">
                  <a16:creationId xmlns:a16="http://schemas.microsoft.com/office/drawing/2014/main" id="{BD148A4B-5B9C-44EB-A931-31EDB1F2195F}"/>
                </a:ext>
              </a:extLst>
            </p:cNvPr>
            <p:cNvSpPr/>
            <p:nvPr/>
          </p:nvSpPr>
          <p:spPr>
            <a:xfrm>
              <a:off x="8022771" y="2579432"/>
              <a:ext cx="2231572" cy="2215992"/>
            </a:xfrm>
            <a:prstGeom prst="ellipse">
              <a:avLst/>
            </a:prstGeom>
            <a:solidFill>
              <a:srgbClr val="FFE200"/>
            </a:solidFill>
            <a:ln>
              <a:solidFill>
                <a:srgbClr val="FFE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600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191778D-8899-451C-81CC-4EF99DA9A012}"/>
                </a:ext>
              </a:extLst>
            </p:cNvPr>
            <p:cNvSpPr txBox="1"/>
            <p:nvPr/>
          </p:nvSpPr>
          <p:spPr>
            <a:xfrm>
              <a:off x="7837309" y="2075177"/>
              <a:ext cx="1590677" cy="31805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44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0070C0"/>
                  </a:solidFill>
                  <a:effectLst/>
                  <a:uLnTx/>
                  <a:uFillTx/>
                  <a:latin typeface="Century" panose="02040604050505020304" pitchFamily="18" charset="0"/>
                  <a:ea typeface="Artifakt Element Black" panose="020B0A03050000020004" pitchFamily="34" charset="-52"/>
                </a:rPr>
                <a:t>П</a:t>
              </a:r>
              <a:endParaRPr kumimoji="0" lang="ru-UA" sz="44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entury" panose="02040604050505020304" pitchFamily="18" charset="0"/>
                <a:ea typeface="Artifakt Element Black" panose="020B0A03050000020004" pitchFamily="34" charset="-52"/>
              </a:endParaRPr>
            </a:p>
          </p:txBody>
        </p:sp>
      </p:grp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A253DED7-617E-4761-9BB7-199B571EC8F8}"/>
              </a:ext>
            </a:extLst>
          </p:cNvPr>
          <p:cNvGrpSpPr/>
          <p:nvPr/>
        </p:nvGrpSpPr>
        <p:grpSpPr>
          <a:xfrm>
            <a:off x="265842" y="3123150"/>
            <a:ext cx="1324448" cy="1334855"/>
            <a:chOff x="6269797" y="1057239"/>
            <a:chExt cx="5712421" cy="5517699"/>
          </a:xfrm>
        </p:grpSpPr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C2DED8D5-4574-43BD-A9E2-5A5559C27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69797" y="1057239"/>
              <a:ext cx="5712421" cy="5517699"/>
            </a:xfrm>
            <a:prstGeom prst="rect">
              <a:avLst/>
            </a:prstGeom>
          </p:spPr>
        </p:pic>
        <p:sp>
          <p:nvSpPr>
            <p:cNvPr id="57" name="Овал 56">
              <a:extLst>
                <a:ext uri="{FF2B5EF4-FFF2-40B4-BE49-F238E27FC236}">
                  <a16:creationId xmlns:a16="http://schemas.microsoft.com/office/drawing/2014/main" id="{DC9D0819-88DC-4DE4-973B-67CB74FCAE9D}"/>
                </a:ext>
              </a:extLst>
            </p:cNvPr>
            <p:cNvSpPr/>
            <p:nvPr/>
          </p:nvSpPr>
          <p:spPr>
            <a:xfrm>
              <a:off x="8022771" y="2579432"/>
              <a:ext cx="2231572" cy="2215992"/>
            </a:xfrm>
            <a:prstGeom prst="ellipse">
              <a:avLst/>
            </a:prstGeom>
            <a:solidFill>
              <a:srgbClr val="FFE200"/>
            </a:solidFill>
            <a:ln>
              <a:solidFill>
                <a:srgbClr val="FFE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600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9197924-BDA6-4015-8823-0CB35C0E651C}"/>
                </a:ext>
              </a:extLst>
            </p:cNvPr>
            <p:cNvSpPr txBox="1"/>
            <p:nvPr/>
          </p:nvSpPr>
          <p:spPr>
            <a:xfrm>
              <a:off x="7837309" y="2075177"/>
              <a:ext cx="1590677" cy="31805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44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0070C0"/>
                  </a:solidFill>
                  <a:effectLst/>
                  <a:uLnTx/>
                  <a:uFillTx/>
                  <a:latin typeface="Century" panose="02040604050505020304" pitchFamily="18" charset="0"/>
                  <a:ea typeface="Artifakt Element Black" panose="020B0A03050000020004" pitchFamily="34" charset="-52"/>
                </a:rPr>
                <a:t>П</a:t>
              </a:r>
              <a:endParaRPr kumimoji="0" lang="ru-UA" sz="44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entury" panose="02040604050505020304" pitchFamily="18" charset="0"/>
                <a:ea typeface="Artifakt Element Black" panose="020B0A03050000020004" pitchFamily="34" charset="-52"/>
              </a:endParaRPr>
            </a:p>
          </p:txBody>
        </p:sp>
      </p:grpSp>
      <p:sp>
        <p:nvSpPr>
          <p:cNvPr id="91" name="Freeform 2">
            <a:extLst>
              <a:ext uri="{FF2B5EF4-FFF2-40B4-BE49-F238E27FC236}">
                <a16:creationId xmlns:a16="http://schemas.microsoft.com/office/drawing/2014/main" id="{1977E343-4992-4A65-9F47-183BD9C813F5}"/>
              </a:ext>
            </a:extLst>
          </p:cNvPr>
          <p:cNvSpPr/>
          <p:nvPr/>
        </p:nvSpPr>
        <p:spPr>
          <a:xfrm rot="16200000">
            <a:off x="-3026945" y="2083936"/>
            <a:ext cx="8032576" cy="3017454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92" name="Freeform 2">
            <a:extLst>
              <a:ext uri="{FF2B5EF4-FFF2-40B4-BE49-F238E27FC236}">
                <a16:creationId xmlns:a16="http://schemas.microsoft.com/office/drawing/2014/main" id="{49FA9292-FF51-4308-A063-6FB1C7EDA035}"/>
              </a:ext>
            </a:extLst>
          </p:cNvPr>
          <p:cNvSpPr/>
          <p:nvPr/>
        </p:nvSpPr>
        <p:spPr>
          <a:xfrm rot="2111485">
            <a:off x="788307" y="682774"/>
            <a:ext cx="5593988" cy="3241515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93" name="Freeform 2">
            <a:extLst>
              <a:ext uri="{FF2B5EF4-FFF2-40B4-BE49-F238E27FC236}">
                <a16:creationId xmlns:a16="http://schemas.microsoft.com/office/drawing/2014/main" id="{71C69AE6-1883-44EC-BB15-069DF11E6721}"/>
              </a:ext>
            </a:extLst>
          </p:cNvPr>
          <p:cNvSpPr/>
          <p:nvPr/>
        </p:nvSpPr>
        <p:spPr>
          <a:xfrm rot="19814576">
            <a:off x="612698" y="3680437"/>
            <a:ext cx="5496820" cy="2326530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94" name="Freeform 2">
            <a:extLst>
              <a:ext uri="{FF2B5EF4-FFF2-40B4-BE49-F238E27FC236}">
                <a16:creationId xmlns:a16="http://schemas.microsoft.com/office/drawing/2014/main" id="{359B9FCF-9FFA-4821-8ED6-FEC15CA1C28D}"/>
              </a:ext>
            </a:extLst>
          </p:cNvPr>
          <p:cNvSpPr/>
          <p:nvPr/>
        </p:nvSpPr>
        <p:spPr>
          <a:xfrm>
            <a:off x="1403828" y="2231524"/>
            <a:ext cx="2322444" cy="2503286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95" name="Freeform 2">
            <a:extLst>
              <a:ext uri="{FF2B5EF4-FFF2-40B4-BE49-F238E27FC236}">
                <a16:creationId xmlns:a16="http://schemas.microsoft.com/office/drawing/2014/main" id="{00ECB56D-0FFF-4781-906D-32968629ABBE}"/>
              </a:ext>
            </a:extLst>
          </p:cNvPr>
          <p:cNvSpPr/>
          <p:nvPr/>
        </p:nvSpPr>
        <p:spPr>
          <a:xfrm>
            <a:off x="5873697" y="2004122"/>
            <a:ext cx="2322444" cy="3454600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97" name="Прямокутник 96">
            <a:extLst>
              <a:ext uri="{FF2B5EF4-FFF2-40B4-BE49-F238E27FC236}">
                <a16:creationId xmlns:a16="http://schemas.microsoft.com/office/drawing/2014/main" id="{22F6D98F-F633-4870-910B-209A174CF1E8}"/>
              </a:ext>
            </a:extLst>
          </p:cNvPr>
          <p:cNvSpPr/>
          <p:nvPr/>
        </p:nvSpPr>
        <p:spPr>
          <a:xfrm>
            <a:off x="5713377" y="3183031"/>
            <a:ext cx="80507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defRPr/>
            </a:pPr>
            <a:r>
              <a:rPr lang="ru-RU" sz="6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latin typeface="Century" panose="02040604050505020304" pitchFamily="18" charset="0"/>
                <a:ea typeface="Artifakt Element Black" panose="020B0A03050000020004" pitchFamily="34" charset="-52"/>
              </a:rPr>
              <a:t>П</a:t>
            </a:r>
            <a:endParaRPr lang="uk-UA" sz="60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/>
              <a:latin typeface="Century" panose="02040604050505020304" pitchFamily="18" charset="0"/>
              <a:ea typeface="Artifakt Element Black" panose="020B0A03050000020004" pitchFamily="34" charset="-52"/>
            </a:endParaRPr>
          </a:p>
        </p:txBody>
      </p:sp>
      <p:sp>
        <p:nvSpPr>
          <p:cNvPr id="98" name="Прямокутник 97">
            <a:extLst>
              <a:ext uri="{FF2B5EF4-FFF2-40B4-BE49-F238E27FC236}">
                <a16:creationId xmlns:a16="http://schemas.microsoft.com/office/drawing/2014/main" id="{63F14F3B-C9A4-4F2E-9874-F547438702D8}"/>
              </a:ext>
            </a:extLst>
          </p:cNvPr>
          <p:cNvSpPr/>
          <p:nvPr/>
        </p:nvSpPr>
        <p:spPr>
          <a:xfrm>
            <a:off x="7825770" y="793806"/>
            <a:ext cx="159827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А</a:t>
            </a:r>
            <a:r>
              <a:rPr lang="uk-UA" sz="6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entury" panose="02040604050505020304" pitchFamily="18" charset="0"/>
              </a:rPr>
              <a:t>П</a:t>
            </a:r>
            <a:endParaRPr lang="uk-UA" sz="60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/>
              <a:latin typeface="Century" panose="02040604050505020304" pitchFamily="18" charset="0"/>
              <a:ea typeface="Artifakt Element Black" panose="020B0A03050000020004" pitchFamily="34" charset="-52"/>
            </a:endParaRPr>
          </a:p>
        </p:txBody>
      </p:sp>
      <p:sp>
        <p:nvSpPr>
          <p:cNvPr id="99" name="Прямокутник 98">
            <a:extLst>
              <a:ext uri="{FF2B5EF4-FFF2-40B4-BE49-F238E27FC236}">
                <a16:creationId xmlns:a16="http://schemas.microsoft.com/office/drawing/2014/main" id="{A117ECCC-F6F6-47DB-8F62-8F7D96E132F7}"/>
              </a:ext>
            </a:extLst>
          </p:cNvPr>
          <p:cNvSpPr/>
          <p:nvPr/>
        </p:nvSpPr>
        <p:spPr>
          <a:xfrm>
            <a:off x="7815692" y="1961581"/>
            <a:ext cx="162768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О</a:t>
            </a:r>
            <a:r>
              <a:rPr lang="uk-UA" sz="6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entury" panose="02040604050505020304" pitchFamily="18" charset="0"/>
              </a:rPr>
              <a:t>П</a:t>
            </a:r>
            <a:endParaRPr lang="uk-UA" sz="60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/>
              <a:latin typeface="Century" panose="02040604050505020304" pitchFamily="18" charset="0"/>
              <a:ea typeface="Artifakt Element Black" panose="020B0A03050000020004" pitchFamily="34" charset="-52"/>
            </a:endParaRPr>
          </a:p>
        </p:txBody>
      </p:sp>
      <p:sp>
        <p:nvSpPr>
          <p:cNvPr id="100" name="Прямокутник 99">
            <a:extLst>
              <a:ext uri="{FF2B5EF4-FFF2-40B4-BE49-F238E27FC236}">
                <a16:creationId xmlns:a16="http://schemas.microsoft.com/office/drawing/2014/main" id="{4CEB8F78-225F-4299-99E5-C830EC667F42}"/>
              </a:ext>
            </a:extLst>
          </p:cNvPr>
          <p:cNvSpPr/>
          <p:nvPr/>
        </p:nvSpPr>
        <p:spPr>
          <a:xfrm>
            <a:off x="7870935" y="3129356"/>
            <a:ext cx="150945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У</a:t>
            </a:r>
            <a:r>
              <a:rPr lang="uk-UA" sz="6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entury" panose="02040604050505020304" pitchFamily="18" charset="0"/>
              </a:rPr>
              <a:t>П</a:t>
            </a:r>
            <a:endParaRPr lang="uk-UA" sz="60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/>
              <a:latin typeface="Century" panose="02040604050505020304" pitchFamily="18" charset="0"/>
              <a:ea typeface="Artifakt Element Black" panose="020B0A03050000020004" pitchFamily="34" charset="-52"/>
            </a:endParaRPr>
          </a:p>
        </p:txBody>
      </p:sp>
      <p:sp>
        <p:nvSpPr>
          <p:cNvPr id="101" name="Прямокутник 100">
            <a:extLst>
              <a:ext uri="{FF2B5EF4-FFF2-40B4-BE49-F238E27FC236}">
                <a16:creationId xmlns:a16="http://schemas.microsoft.com/office/drawing/2014/main" id="{1EBD6EF9-D4D7-42C8-981C-8A10581982A2}"/>
              </a:ext>
            </a:extLst>
          </p:cNvPr>
          <p:cNvSpPr/>
          <p:nvPr/>
        </p:nvSpPr>
        <p:spPr>
          <a:xfrm>
            <a:off x="7778728" y="4297131"/>
            <a:ext cx="167889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И</a:t>
            </a:r>
            <a:r>
              <a:rPr lang="uk-UA" sz="6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entury" panose="02040604050505020304" pitchFamily="18" charset="0"/>
              </a:rPr>
              <a:t>П</a:t>
            </a:r>
            <a:endParaRPr lang="uk-UA" sz="60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/>
              <a:latin typeface="Century" panose="02040604050505020304" pitchFamily="18" charset="0"/>
              <a:ea typeface="Artifakt Element Black" panose="020B0A03050000020004" pitchFamily="34" charset="-52"/>
            </a:endParaRPr>
          </a:p>
        </p:txBody>
      </p:sp>
      <p:sp>
        <p:nvSpPr>
          <p:cNvPr id="102" name="Прямокутник 101">
            <a:extLst>
              <a:ext uri="{FF2B5EF4-FFF2-40B4-BE49-F238E27FC236}">
                <a16:creationId xmlns:a16="http://schemas.microsoft.com/office/drawing/2014/main" id="{D59E446B-F197-4459-A60E-498B4F60AD58}"/>
              </a:ext>
            </a:extLst>
          </p:cNvPr>
          <p:cNvSpPr/>
          <p:nvPr/>
        </p:nvSpPr>
        <p:spPr>
          <a:xfrm>
            <a:off x="7803765" y="5464905"/>
            <a:ext cx="1678891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b="1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Century"/>
              </a:rPr>
              <a:t>І</a:t>
            </a:r>
            <a:r>
              <a:rPr lang="uk-UA" sz="6000" b="1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entury"/>
              </a:rPr>
              <a:t>П</a:t>
            </a:r>
            <a:endParaRPr lang="uk-UA" sz="60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/>
              <a:latin typeface="Century" panose="02040604050505020304" pitchFamily="18" charset="0"/>
              <a:ea typeface="Artifakt Element Black" panose="020B0A03050000020004" pitchFamily="34" charset="-52"/>
            </a:endParaRPr>
          </a:p>
        </p:txBody>
      </p:sp>
      <p:cxnSp>
        <p:nvCxnSpPr>
          <p:cNvPr id="103" name="Пряма сполучна лінія 102">
            <a:extLst>
              <a:ext uri="{FF2B5EF4-FFF2-40B4-BE49-F238E27FC236}">
                <a16:creationId xmlns:a16="http://schemas.microsoft.com/office/drawing/2014/main" id="{77B3370D-717A-463E-9DB4-A3098640E4AE}"/>
              </a:ext>
            </a:extLst>
          </p:cNvPr>
          <p:cNvCxnSpPr>
            <a:cxnSpLocks/>
          </p:cNvCxnSpPr>
          <p:nvPr/>
        </p:nvCxnSpPr>
        <p:spPr>
          <a:xfrm>
            <a:off x="1542237" y="1188747"/>
            <a:ext cx="4234880" cy="2521561"/>
          </a:xfrm>
          <a:prstGeom prst="line">
            <a:avLst/>
          </a:prstGeom>
          <a:ln w="5715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 сполучна лінія 103">
            <a:extLst>
              <a:ext uri="{FF2B5EF4-FFF2-40B4-BE49-F238E27FC236}">
                <a16:creationId xmlns:a16="http://schemas.microsoft.com/office/drawing/2014/main" id="{87EEFF56-47C1-47DE-A4A3-71CB1B65FC23}"/>
              </a:ext>
            </a:extLst>
          </p:cNvPr>
          <p:cNvCxnSpPr>
            <a:cxnSpLocks/>
          </p:cNvCxnSpPr>
          <p:nvPr/>
        </p:nvCxnSpPr>
        <p:spPr>
          <a:xfrm flipV="1">
            <a:off x="1318787" y="3806099"/>
            <a:ext cx="4426367" cy="2192287"/>
          </a:xfrm>
          <a:prstGeom prst="line">
            <a:avLst/>
          </a:prstGeom>
          <a:ln w="5715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 сполучна лінія 104">
            <a:extLst>
              <a:ext uri="{FF2B5EF4-FFF2-40B4-BE49-F238E27FC236}">
                <a16:creationId xmlns:a16="http://schemas.microsoft.com/office/drawing/2014/main" id="{B09FACD5-7BF3-4C33-BDA8-D5304926B73B}"/>
              </a:ext>
            </a:extLst>
          </p:cNvPr>
          <p:cNvCxnSpPr>
            <a:cxnSpLocks/>
          </p:cNvCxnSpPr>
          <p:nvPr/>
        </p:nvCxnSpPr>
        <p:spPr>
          <a:xfrm>
            <a:off x="1202212" y="3591119"/>
            <a:ext cx="4563291" cy="130119"/>
          </a:xfrm>
          <a:prstGeom prst="line">
            <a:avLst/>
          </a:prstGeom>
          <a:ln w="5715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 сполучна лінія 105">
            <a:extLst>
              <a:ext uri="{FF2B5EF4-FFF2-40B4-BE49-F238E27FC236}">
                <a16:creationId xmlns:a16="http://schemas.microsoft.com/office/drawing/2014/main" id="{B5AFCBC2-08DF-4733-9D97-71F708874EC7}"/>
              </a:ext>
            </a:extLst>
          </p:cNvPr>
          <p:cNvCxnSpPr>
            <a:cxnSpLocks/>
          </p:cNvCxnSpPr>
          <p:nvPr/>
        </p:nvCxnSpPr>
        <p:spPr>
          <a:xfrm>
            <a:off x="1721344" y="2502777"/>
            <a:ext cx="4062017" cy="1191141"/>
          </a:xfrm>
          <a:prstGeom prst="line">
            <a:avLst/>
          </a:prstGeom>
          <a:ln w="5715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 сполучна лінія 106">
            <a:extLst>
              <a:ext uri="{FF2B5EF4-FFF2-40B4-BE49-F238E27FC236}">
                <a16:creationId xmlns:a16="http://schemas.microsoft.com/office/drawing/2014/main" id="{0B6C81A8-90FD-4F3A-854F-D418D40F2521}"/>
              </a:ext>
            </a:extLst>
          </p:cNvPr>
          <p:cNvCxnSpPr>
            <a:cxnSpLocks/>
          </p:cNvCxnSpPr>
          <p:nvPr/>
        </p:nvCxnSpPr>
        <p:spPr>
          <a:xfrm flipV="1">
            <a:off x="1641682" y="3761872"/>
            <a:ext cx="4169180" cy="1104318"/>
          </a:xfrm>
          <a:prstGeom prst="line">
            <a:avLst/>
          </a:prstGeom>
          <a:ln w="5715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Рисунок 33">
            <a:extLst>
              <a:ext uri="{FF2B5EF4-FFF2-40B4-BE49-F238E27FC236}">
                <a16:creationId xmlns:a16="http://schemas.microsoft.com/office/drawing/2014/main" id="{04233D36-C13C-4932-A2D7-B7D96544AB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29228" y="463966"/>
            <a:ext cx="1622932" cy="1566669"/>
          </a:xfrm>
          <a:prstGeom prst="rect">
            <a:avLst/>
          </a:prstGeom>
        </p:spPr>
      </p:pic>
      <p:pic>
        <p:nvPicPr>
          <p:cNvPr id="109" name="Рисунок 35">
            <a:extLst>
              <a:ext uri="{FF2B5EF4-FFF2-40B4-BE49-F238E27FC236}">
                <a16:creationId xmlns:a16="http://schemas.microsoft.com/office/drawing/2014/main" id="{58872185-0B29-4264-9A8F-AE7EA06694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51289" y="1702345"/>
            <a:ext cx="1559641" cy="1507583"/>
          </a:xfrm>
          <a:prstGeom prst="rect">
            <a:avLst/>
          </a:prstGeom>
        </p:spPr>
      </p:pic>
      <p:pic>
        <p:nvPicPr>
          <p:cNvPr id="110" name="Рисунок 36">
            <a:extLst>
              <a:ext uri="{FF2B5EF4-FFF2-40B4-BE49-F238E27FC236}">
                <a16:creationId xmlns:a16="http://schemas.microsoft.com/office/drawing/2014/main" id="{5C163E97-79AA-4B5F-BE25-991AADB8A0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71328" y="2849224"/>
            <a:ext cx="1559640" cy="1507652"/>
          </a:xfrm>
          <a:prstGeom prst="rect">
            <a:avLst/>
          </a:prstGeom>
        </p:spPr>
      </p:pic>
      <p:pic>
        <p:nvPicPr>
          <p:cNvPr id="111" name="Рисунок 37">
            <a:extLst>
              <a:ext uri="{FF2B5EF4-FFF2-40B4-BE49-F238E27FC236}">
                <a16:creationId xmlns:a16="http://schemas.microsoft.com/office/drawing/2014/main" id="{AC4E1DA1-A5B4-4EFA-BCD3-06F751F5F1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203107" y="4074942"/>
            <a:ext cx="1523729" cy="1470905"/>
          </a:xfrm>
          <a:prstGeom prst="rect">
            <a:avLst/>
          </a:prstGeom>
        </p:spPr>
      </p:pic>
      <p:grpSp>
        <p:nvGrpSpPr>
          <p:cNvPr id="112" name="Групувати 111">
            <a:extLst>
              <a:ext uri="{FF2B5EF4-FFF2-40B4-BE49-F238E27FC236}">
                <a16:creationId xmlns:a16="http://schemas.microsoft.com/office/drawing/2014/main" id="{57A2DDFB-2903-4B63-B63A-D4967EC8448F}"/>
              </a:ext>
            </a:extLst>
          </p:cNvPr>
          <p:cNvGrpSpPr/>
          <p:nvPr/>
        </p:nvGrpSpPr>
        <p:grpSpPr>
          <a:xfrm>
            <a:off x="151289" y="5331753"/>
            <a:ext cx="1480557" cy="1404888"/>
            <a:chOff x="6269797" y="1057239"/>
            <a:chExt cx="5712421" cy="5517699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AE85C19B-E845-4B2B-9D52-CF26BE201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69797" y="1057239"/>
              <a:ext cx="5712421" cy="5517699"/>
            </a:xfrm>
            <a:prstGeom prst="rect">
              <a:avLst/>
            </a:prstGeom>
          </p:spPr>
        </p:pic>
        <p:sp>
          <p:nvSpPr>
            <p:cNvPr id="114" name="Овал 113">
              <a:extLst>
                <a:ext uri="{FF2B5EF4-FFF2-40B4-BE49-F238E27FC236}">
                  <a16:creationId xmlns:a16="http://schemas.microsoft.com/office/drawing/2014/main" id="{C980FE30-B403-4E0E-85A4-CEC7E4F85A33}"/>
                </a:ext>
              </a:extLst>
            </p:cNvPr>
            <p:cNvSpPr/>
            <p:nvPr/>
          </p:nvSpPr>
          <p:spPr>
            <a:xfrm>
              <a:off x="8022771" y="2579432"/>
              <a:ext cx="2231572" cy="2215992"/>
            </a:xfrm>
            <a:prstGeom prst="ellipse">
              <a:avLst/>
            </a:prstGeom>
            <a:solidFill>
              <a:srgbClr val="FFE200"/>
            </a:solidFill>
            <a:ln>
              <a:solidFill>
                <a:srgbClr val="FFE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6000"/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35944260-1161-4EC6-8275-D1AED4F3267F}"/>
                </a:ext>
              </a:extLst>
            </p:cNvPr>
            <p:cNvSpPr txBox="1"/>
            <p:nvPr/>
          </p:nvSpPr>
          <p:spPr>
            <a:xfrm>
              <a:off x="7978901" y="2329105"/>
              <a:ext cx="1590677" cy="25384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3600" b="1" dirty="0">
                  <a:solidFill>
                    <a:srgbClr val="FF0000"/>
                  </a:solidFill>
                  <a:latin typeface="Century" panose="02040604050505020304" pitchFamily="18" charset="0"/>
                </a:rPr>
                <a:t>Ы</a:t>
              </a:r>
              <a:endParaRPr lang="ru-UA" sz="3600" b="1" dirty="0">
                <a:solidFill>
                  <a:srgbClr val="FF0000"/>
                </a:solidFill>
                <a:latin typeface="Century" panose="02040604050505020304" pitchFamily="18" charset="0"/>
              </a:endParaRPr>
            </a:p>
          </p:txBody>
        </p:sp>
      </p:grpSp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D7AFACC3-FDD8-4192-BE3D-3D1089167DD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3" y="85587"/>
            <a:ext cx="550502" cy="476377"/>
          </a:xfrm>
          <a:prstGeom prst="rect">
            <a:avLst/>
          </a:prstGeom>
        </p:spPr>
      </p:pic>
      <p:pic>
        <p:nvPicPr>
          <p:cNvPr id="116" name="Рисунок 115" descr="A gold trophy with a blue ball and a star&#10;&#10;AI-generated content may be incorrect.">
            <a:extLst>
              <a:ext uri="{FF2B5EF4-FFF2-40B4-BE49-F238E27FC236}">
                <a16:creationId xmlns:a16="http://schemas.microsoft.com/office/drawing/2014/main" id="{4FB06BEF-D8A1-414B-9F5C-C2905B35116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254344" y="2194494"/>
            <a:ext cx="2548992" cy="2593815"/>
          </a:xfrm>
          <a:prstGeom prst="rect">
            <a:avLst/>
          </a:prstGeom>
        </p:spPr>
      </p:pic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60CFAAFE-C003-4230-8818-8FF1A6A5E2F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934" y="3386070"/>
            <a:ext cx="2586667" cy="258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47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0.3504 -0.367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13" y="-1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50" tmFilter="0,0; .5, 1; 1, 1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875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0.34675 -0.1888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31" y="-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 tmFilter="0,0; .5, 1; 1, 1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875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0.3504 -0.0122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13" y="-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250" tmFilter="0,0; .5, 1; 1, 1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0.3504 0.17268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13" y="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25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25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25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25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250" tmFilter="0,0; .5, 1; 1, 1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875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0.3504 0.34375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13" y="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25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25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25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25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250" tmFilter="0,0; .5, 1; 1, 1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875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3.33333E-6 -2.96296E-6 L 0.43321 0.34584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54" y="1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000"/>
                            </p:stCondLst>
                            <p:childTnLst>
                              <p:par>
                                <p:cTn id="19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125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25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25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25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1250" tmFilter="0,0; .5, 1; 1, 1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3375"/>
                            </p:stCondLst>
                            <p:childTnLst>
                              <p:par>
                                <p:cTn id="1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2.08333E-6 -1.85185E-6 L 0.42292 0.16783 " pathEditMode="relative" rAng="0" ptsTypes="AA">
                                      <p:cBhvr>
                                        <p:cTn id="208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46" y="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000"/>
                            </p:stCondLst>
                            <p:childTnLst>
                              <p:par>
                                <p:cTn id="2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125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25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25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25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1250" tmFilter="0,0; .5, 1; 1, 1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3375"/>
                            </p:stCondLst>
                            <p:childTnLst>
                              <p:par>
                                <p:cTn id="2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4.79167E-6 -1.48148E-6 L 0.41693 0.00533 " pathEditMode="relative" rAng="0" ptsTypes="AA">
                                      <p:cBhvr>
                                        <p:cTn id="228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46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000"/>
                            </p:stCondLst>
                            <p:childTnLst>
                              <p:par>
                                <p:cTn id="23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125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25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25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25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250" tmFilter="0,0; .5, 1; 1, 1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3375"/>
                            </p:stCondLst>
                            <p:childTnLst>
                              <p:par>
                                <p:cTn id="2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3.33333E-6 1.11111E-6 L 0.42018 -0.17431 " pathEditMode="relative" rAng="0" ptsTypes="AA">
                                      <p:cBhvr>
                                        <p:cTn id="248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3" y="-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2000"/>
                            </p:stCondLst>
                            <p:childTnLst>
                              <p:par>
                                <p:cTn id="2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2500"/>
                            </p:stCondLst>
                            <p:childTnLst>
                              <p:par>
                                <p:cTn id="25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125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25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25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25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1250" tmFilter="0,0; .5, 1; 1, 1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3.125E-6 -1.11111E-6 L 0.42187 -0.33889 " pathEditMode="relative" rAng="0" ptsTypes="AA">
                                      <p:cBhvr>
                                        <p:cTn id="268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94" y="-1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000"/>
                            </p:stCondLst>
                            <p:childTnLst>
                              <p:par>
                                <p:cTn id="27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2" dur="1250" fill="hold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250" fill="hold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250" fill="hold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250" fill="hold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6" dur="1250" tmFilter="0,0; .5, 1; 1, 1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3375"/>
                            </p:stCondLst>
                            <p:childTnLst>
                              <p:par>
                                <p:cTn id="2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4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 animBg="1"/>
      <p:bldP spid="64" grpId="0" animBg="1"/>
      <p:bldP spid="4" grpId="0"/>
      <p:bldP spid="40" grpId="0" build="allAtOnce"/>
      <p:bldP spid="40" grpId="1" build="allAtOnce"/>
      <p:bldP spid="43" grpId="0" build="allAtOnce"/>
      <p:bldP spid="43" grpId="1" build="allAtOnce"/>
      <p:bldP spid="46" grpId="0" build="allAtOnce"/>
      <p:bldP spid="46" grpId="1" build="allAtOnce"/>
      <p:bldP spid="49" grpId="0" build="allAtOnce"/>
      <p:bldP spid="49" grpId="1" build="allAtOnce"/>
      <p:bldP spid="52" grpId="0" build="allAtOnce"/>
      <p:bldP spid="52" grpId="1" build="allAtOnce"/>
      <p:bldP spid="91" grpId="0" animBg="1"/>
      <p:bldP spid="91" grpId="1" animBg="1"/>
      <p:bldP spid="92" grpId="0" animBg="1"/>
      <p:bldP spid="93" grpId="0" animBg="1"/>
      <p:bldP spid="94" grpId="0" animBg="1"/>
      <p:bldP spid="95" grpId="0" animBg="1"/>
      <p:bldP spid="95" grpId="1" animBg="1"/>
      <p:bldP spid="97" grpId="0"/>
      <p:bldP spid="97" grpId="1"/>
      <p:bldP spid="98" grpId="0" build="allAtOnce"/>
      <p:bldP spid="99" grpId="0" build="allAtOnce"/>
      <p:bldP spid="100" grpId="0" build="allAtOnce"/>
      <p:bldP spid="101" grpId="0" build="allAtOnce"/>
      <p:bldP spid="102" grpId="0" build="allAtOnce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BDD8402-06C5-44E1-AAA0-5D793863EDAA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3F3B0202-6CC0-429F-B536-5C1BE516C7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0F950F1-2F1B-4884-9CE4-81EBE51EEF9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1323</TotalTime>
  <Words>22</Words>
  <Application>Microsoft Office PowerPoint</Application>
  <PresentationFormat>Widescreen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</dc:creator>
  <cp:lastModifiedBy>Ірина</cp:lastModifiedBy>
  <cp:revision>31</cp:revision>
  <dcterms:created xsi:type="dcterms:W3CDTF">2026-03-04T11:44:19Z</dcterms:created>
  <dcterms:modified xsi:type="dcterms:W3CDTF">2026-03-09T21:42:15Z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