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2479D-F5E9-B469-9D3A-93BD56F2D1E1}" v="8" dt="2026-03-09T21:35:50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33" d="100"/>
          <a:sy n="33" d="100"/>
        </p:scale>
        <p:origin x="1570" y="16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642479D-F5E9-B469-9D3A-93BD56F2D1E1}"/>
    <pc:docChg chg="modSld">
      <pc:chgData name="somovaasya3" userId="S::somovaasya3_gmail.com#ext#@slideedu.onmicrosoft.com::05b36399-d501-4a7b-87fd-615099445ab5" providerId="AD" clId="Web-{4642479D-F5E9-B469-9D3A-93BD56F2D1E1}" dt="2026-03-09T21:35:50.378" v="5" actId="14100"/>
      <pc:docMkLst>
        <pc:docMk/>
      </pc:docMkLst>
      <pc:sldChg chg="modSp">
        <pc:chgData name="somovaasya3" userId="S::somovaasya3_gmail.com#ext#@slideedu.onmicrosoft.com::05b36399-d501-4a7b-87fd-615099445ab5" providerId="AD" clId="Web-{4642479D-F5E9-B469-9D3A-93BD56F2D1E1}" dt="2026-03-09T21:35:50.378" v="5" actId="14100"/>
        <pc:sldMkLst>
          <pc:docMk/>
          <pc:sldMk cId="1983478008" sldId="282"/>
        </pc:sldMkLst>
        <pc:picChg chg="mod">
          <ac:chgData name="somovaasya3" userId="S::somovaasya3_gmail.com#ext#@slideedu.onmicrosoft.com::05b36399-d501-4a7b-87fd-615099445ab5" providerId="AD" clId="Web-{4642479D-F5E9-B469-9D3A-93BD56F2D1E1}" dt="2026-03-09T21:35:50.378" v="5" actId="14100"/>
          <ac:picMkLst>
            <pc:docMk/>
            <pc:sldMk cId="1983478008" sldId="282"/>
            <ac:picMk id="59" creationId="{3BA6FD6F-2659-445D-A7C1-A2C7A83D88E3}"/>
          </ac:picMkLst>
        </pc:picChg>
        <pc:picChg chg="mod">
          <ac:chgData name="somovaasya3" userId="S::somovaasya3_gmail.com#ext#@slideedu.onmicrosoft.com::05b36399-d501-4a7b-87fd-615099445ab5" providerId="AD" clId="Web-{4642479D-F5E9-B469-9D3A-93BD56F2D1E1}" dt="2026-03-09T21:35:44.393" v="3" actId="1076"/>
          <ac:picMkLst>
            <pc:docMk/>
            <pc:sldMk cId="1983478008" sldId="282"/>
            <ac:picMk id="116" creationId="{4FB06BEF-D8A1-414B-9F5C-C2905B3511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A blue and white gradient&#10;&#10;AI-generated content may be incorrect.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4664"/>
            <a:ext cx="12382500" cy="6995336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482521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532177" y="2093383"/>
            <a:ext cx="7427579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333608" y="1310622"/>
            <a:ext cx="6819651" cy="2465091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-69979" y="3638011"/>
            <a:ext cx="6711681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9446" y="1836720"/>
            <a:ext cx="4137042" cy="346779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7827749" y="787724"/>
            <a:ext cx="13710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7780857" y="1955499"/>
            <a:ext cx="15576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7827749" y="3123274"/>
            <a:ext cx="14016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827749" y="4291049"/>
            <a:ext cx="14878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827749" y="5458823"/>
            <a:ext cx="16955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3026945" y="2083936"/>
            <a:ext cx="8032576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788307" y="682774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612698" y="3680437"/>
            <a:ext cx="5496820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1403828" y="2231524"/>
            <a:ext cx="2322444" cy="250328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873697" y="2004122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6618252" y="3183031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7825770" y="793806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7815692" y="1961581"/>
            <a:ext cx="16276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7870935" y="3129356"/>
            <a:ext cx="15094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778728" y="4297131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744233" y="5464905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542237" y="1188747"/>
            <a:ext cx="4234880" cy="25215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318787" y="3806099"/>
            <a:ext cx="4426367" cy="219228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202212" y="3591119"/>
            <a:ext cx="4563291" cy="130119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721344" y="2502777"/>
            <a:ext cx="4062017" cy="119114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641682" y="3761872"/>
            <a:ext cx="4169180" cy="1104318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9228" y="463966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1289" y="1702345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1328" y="2849224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107" y="4074942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151289" y="5331753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944260-1161-4EC6-8275-D1AED4F3267F}"/>
                </a:ext>
              </a:extLst>
            </p:cNvPr>
            <p:cNvSpPr txBox="1"/>
            <p:nvPr/>
          </p:nvSpPr>
          <p:spPr>
            <a:xfrm>
              <a:off x="7978901" y="2329105"/>
              <a:ext cx="1590677" cy="253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Ы</a:t>
              </a:r>
              <a:endParaRPr lang="ru-UA" sz="3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" y="85587"/>
            <a:ext cx="550502" cy="476377"/>
          </a:xfrm>
          <a:prstGeom prst="rect">
            <a:avLst/>
          </a:prstGeom>
        </p:spPr>
      </p:pic>
      <p:pic>
        <p:nvPicPr>
          <p:cNvPr id="116" name="Рисунок 115" descr="A gold trophy with a blue ball and a star&#10;&#10;AI-generated content may be incorrect.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254344" y="2194494"/>
            <a:ext cx="2548992" cy="2593815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3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675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2.96296E-6 L 0.43321 0.3458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375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08333E-6 -1.85185E-6 L 0.42292 0.16783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375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9167E-6 -1.48148E-6 L 0.41693 0.0053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375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1.11111E-6 L 0.42018 -0.1743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500"/>
                            </p:stCondLst>
                            <p:childTnLst>
                              <p:par>
                                <p:cTn id="2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125E-6 -1.11111E-6 L 0.42187 -0.3388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75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D8402-06C5-44E1-AAA0-5D793863EDA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0F950F1-2F1B-4884-9CE4-81EBE51EE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3B0202-6CC0-429F-B536-5C1BE516C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22</Words>
  <Application>Microsoft Office PowerPoint</Application>
  <PresentationFormat>Widescreen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26</cp:revision>
  <dcterms:created xsi:type="dcterms:W3CDTF">2026-03-04T11:44:19Z</dcterms:created>
  <dcterms:modified xsi:type="dcterms:W3CDTF">2026-03-09T21:35:55Z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