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E100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CA3A6-4BDA-69B9-E9B0-81FC9540C270}" v="3" dt="2026-03-09T21:17:16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878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3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5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0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90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27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27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15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5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2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676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740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049D-CC5B-4C0E-BBE8-9D100FE8D260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0CB1-E39A-4092-80CB-AF63C2D4931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165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A6FD6F-2659-445D-A7C1-A2C7A83D8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5" y="1"/>
            <a:ext cx="12180795" cy="6892296"/>
          </a:xfrm>
          <a:prstGeom prst="rect">
            <a:avLst/>
          </a:prstGeom>
        </p:spPr>
      </p:pic>
      <p:sp>
        <p:nvSpPr>
          <p:cNvPr id="96" name="Freeform 2">
            <a:extLst>
              <a:ext uri="{FF2B5EF4-FFF2-40B4-BE49-F238E27FC236}">
                <a16:creationId xmlns:a16="http://schemas.microsoft.com/office/drawing/2014/main" id="{50273B0A-4E18-4E91-B390-9771A8FE53BC}"/>
              </a:ext>
            </a:extLst>
          </p:cNvPr>
          <p:cNvSpPr/>
          <p:nvPr/>
        </p:nvSpPr>
        <p:spPr>
          <a:xfrm rot="16200000">
            <a:off x="5482521" y="2056920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C9483B5E-01B9-4FAA-AB9E-E9B7E63D5EE6}"/>
              </a:ext>
            </a:extLst>
          </p:cNvPr>
          <p:cNvSpPr/>
          <p:nvPr/>
        </p:nvSpPr>
        <p:spPr>
          <a:xfrm rot="16200000">
            <a:off x="4882578" y="174298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521786EC-04BC-41CF-97F2-977951BE5038}"/>
              </a:ext>
            </a:extLst>
          </p:cNvPr>
          <p:cNvSpPr/>
          <p:nvPr/>
        </p:nvSpPr>
        <p:spPr>
          <a:xfrm rot="16200000">
            <a:off x="2765723" y="2177144"/>
            <a:ext cx="6726777" cy="2875382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6A6F2BFC-3AB4-4A6D-9581-279005871741}"/>
              </a:ext>
            </a:extLst>
          </p:cNvPr>
          <p:cNvSpPr/>
          <p:nvPr/>
        </p:nvSpPr>
        <p:spPr>
          <a:xfrm rot="20002207">
            <a:off x="-210990" y="1828728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8C79D7E-F1FD-4553-AEFD-8E2D10EC941B}"/>
              </a:ext>
            </a:extLst>
          </p:cNvPr>
          <p:cNvSpPr/>
          <p:nvPr/>
        </p:nvSpPr>
        <p:spPr>
          <a:xfrm rot="12727965">
            <a:off x="73401" y="3140171"/>
            <a:ext cx="4839683" cy="238655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9FD1F75D-698A-473F-8DE0-EB0AD7FAFE2B}"/>
              </a:ext>
            </a:extLst>
          </p:cNvPr>
          <p:cNvSpPr/>
          <p:nvPr/>
        </p:nvSpPr>
        <p:spPr>
          <a:xfrm rot="669469">
            <a:off x="2202059" y="1912341"/>
            <a:ext cx="3229303" cy="3302783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9F66E7F-283E-4D81-9959-1DFA93A73590}"/>
              </a:ext>
            </a:extLst>
          </p:cNvPr>
          <p:cNvSpPr/>
          <p:nvPr/>
        </p:nvSpPr>
        <p:spPr>
          <a:xfrm>
            <a:off x="5758864" y="726501"/>
            <a:ext cx="1001116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  <a:p>
            <a:pPr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8A8DBDEC-B9D6-4F2C-8A7D-CABACD9AA6BF}"/>
              </a:ext>
            </a:extLst>
          </p:cNvPr>
          <p:cNvCxnSpPr>
            <a:cxnSpLocks/>
          </p:cNvCxnSpPr>
          <p:nvPr/>
        </p:nvCxnSpPr>
        <p:spPr>
          <a:xfrm flipV="1">
            <a:off x="1437998" y="1432321"/>
            <a:ext cx="4172290" cy="23582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8ECAC831-2BB9-435E-BD67-A51E7587232E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2518600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id="{8E3138F3-75C4-4D3D-A537-A0D19D0AAEC9}"/>
              </a:ext>
            </a:extLst>
          </p:cNvPr>
          <p:cNvCxnSpPr>
            <a:cxnSpLocks/>
          </p:cNvCxnSpPr>
          <p:nvPr/>
        </p:nvCxnSpPr>
        <p:spPr>
          <a:xfrm>
            <a:off x="1437998" y="3769224"/>
            <a:ext cx="4272659" cy="2129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A1CB3066-D686-40BA-801C-E40591DC59E3}"/>
              </a:ext>
            </a:extLst>
          </p:cNvPr>
          <p:cNvCxnSpPr>
            <a:cxnSpLocks/>
          </p:cNvCxnSpPr>
          <p:nvPr/>
        </p:nvCxnSpPr>
        <p:spPr>
          <a:xfrm flipV="1">
            <a:off x="1437998" y="2626245"/>
            <a:ext cx="4229116" cy="1164276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94C54E83-362E-4755-814C-49591FF223C0}"/>
              </a:ext>
            </a:extLst>
          </p:cNvPr>
          <p:cNvCxnSpPr>
            <a:cxnSpLocks/>
          </p:cNvCxnSpPr>
          <p:nvPr/>
        </p:nvCxnSpPr>
        <p:spPr>
          <a:xfrm>
            <a:off x="1437998" y="3790521"/>
            <a:ext cx="4272659" cy="13148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315194-AF40-457E-BC9A-8B473AC34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7112" y="1167203"/>
            <a:ext cx="918412" cy="416667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798C-441F-49A8-ABC6-5E015F879159}"/>
              </a:ext>
            </a:extLst>
          </p:cNvPr>
          <p:cNvSpPr/>
          <p:nvPr/>
        </p:nvSpPr>
        <p:spPr>
          <a:xfrm>
            <a:off x="8053625" y="740832"/>
            <a:ext cx="13416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09193E-17DC-4ACF-A4DD-DB722243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2269778"/>
            <a:ext cx="918412" cy="416667"/>
          </a:xfrm>
          <a:prstGeom prst="rect">
            <a:avLst/>
          </a:prstGeom>
        </p:spPr>
      </p:pic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F9A9D4C4-A30A-4B95-B341-00D1247F9068}"/>
              </a:ext>
            </a:extLst>
          </p:cNvPr>
          <p:cNvSpPr/>
          <p:nvPr/>
        </p:nvSpPr>
        <p:spPr>
          <a:xfrm>
            <a:off x="8024215" y="1843407"/>
            <a:ext cx="13880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63B29-3088-48F0-8073-CEA41F99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66556" y="3428265"/>
            <a:ext cx="918412" cy="416667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A7D12AF-3F26-4C23-BB44-14892A9CE014}"/>
              </a:ext>
            </a:extLst>
          </p:cNvPr>
          <p:cNvSpPr/>
          <p:nvPr/>
        </p:nvSpPr>
        <p:spPr>
          <a:xfrm>
            <a:off x="8045055" y="3001894"/>
            <a:ext cx="13545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89AEA35-F679-4C57-BA2A-E029AD53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49014" y="4679404"/>
            <a:ext cx="918412" cy="416667"/>
          </a:xfrm>
          <a:prstGeom prst="rect">
            <a:avLst/>
          </a:prstGeom>
        </p:spPr>
      </p:pic>
      <p:sp>
        <p:nvSpPr>
          <p:cNvPr id="49" name="Прямокутник 48">
            <a:extLst>
              <a:ext uri="{FF2B5EF4-FFF2-40B4-BE49-F238E27FC236}">
                <a16:creationId xmlns:a16="http://schemas.microsoft.com/office/drawing/2014/main" id="{DF9B9960-5FA3-448C-BFA6-5256E026A8BA}"/>
              </a:ext>
            </a:extLst>
          </p:cNvPr>
          <p:cNvSpPr/>
          <p:nvPr/>
        </p:nvSpPr>
        <p:spPr>
          <a:xfrm>
            <a:off x="7973010" y="4253033"/>
            <a:ext cx="14422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9C756BE-24A8-4626-998E-BFC56D8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24327" r="3809" b="44921"/>
          <a:stretch/>
        </p:blipFill>
        <p:spPr>
          <a:xfrm rot="10800000">
            <a:off x="6927619" y="5791410"/>
            <a:ext cx="918412" cy="416667"/>
          </a:xfrm>
          <a:prstGeom prst="rect">
            <a:avLst/>
          </a:prstGeo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E7F291DF-32FB-4DFD-AF04-02F6607FFCFE}"/>
              </a:ext>
            </a:extLst>
          </p:cNvPr>
          <p:cNvSpPr/>
          <p:nvPr/>
        </p:nvSpPr>
        <p:spPr>
          <a:xfrm>
            <a:off x="7854635" y="5365039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r>
              <a:rPr lang="uk-UA" sz="600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  <a:endParaRPr lang="uk-UA" sz="60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E2E913DC-58D7-4A9B-8875-91AA3A47EC54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FE136B9-1410-4D53-8CDC-09FAFF1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80EE931-A7F8-452D-B73F-6A9412BDDC18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7C887B-33A2-4A79-B915-48C8C6516683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AF43D7-85CC-45DB-8717-504C1D6A0985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989E8C5-D7E2-480F-B313-B8FC050D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1807F0-E385-4FE6-8E2F-787307BD0C5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3698FF-E880-4D72-B086-F8C7B6BF7A1A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F94B843-6E17-4363-B9DC-817AC609DB18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B53EDCF-835D-4565-8E70-FBEDD58C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00E4FFD-2020-4B88-8F16-AE12F5FC1615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34E2EA-E45B-41DB-888C-ABBFEBBEECB9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1464848-B4D6-4600-9B0F-03B0999A01B4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A6544F-B4DF-4376-89B3-39D87909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BD148A4B-5B9C-44EB-A931-31EDB1F2195F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91778D-8899-451C-81CC-4EF99DA9A012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A253DED7-617E-4761-9BB7-199B571EC8F8}"/>
              </a:ext>
            </a:extLst>
          </p:cNvPr>
          <p:cNvGrpSpPr/>
          <p:nvPr/>
        </p:nvGrpSpPr>
        <p:grpSpPr>
          <a:xfrm>
            <a:off x="286909" y="3123319"/>
            <a:ext cx="1324448" cy="1334855"/>
            <a:chOff x="6269797" y="1057239"/>
            <a:chExt cx="5712421" cy="5517699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C2DED8D5-4574-43BD-A9E2-5A5559C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DC9D0819-88DC-4DE4-973B-67CB74FCAE9D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197924-BDA6-4015-8823-0CB35C0E651C}"/>
                </a:ext>
              </a:extLst>
            </p:cNvPr>
            <p:cNvSpPr txBox="1"/>
            <p:nvPr/>
          </p:nvSpPr>
          <p:spPr>
            <a:xfrm>
              <a:off x="7837309" y="2075177"/>
              <a:ext cx="1590677" cy="318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44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entury" panose="02040604050505020304" pitchFamily="18" charset="0"/>
                  <a:ea typeface="Artifakt Element Black" panose="020B0A03050000020004" pitchFamily="34" charset="-52"/>
                </a:rPr>
                <a:t>В</a:t>
              </a:r>
              <a:endParaRPr kumimoji="0" lang="ru-UA" sz="44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entury" panose="02040604050505020304" pitchFamily="18" charset="0"/>
                <a:ea typeface="Artifakt Element Black" panose="020B0A03050000020004" pitchFamily="34" charset="-52"/>
              </a:endParaRPr>
            </a:p>
          </p:txBody>
        </p:sp>
      </p:grpSp>
      <p:sp>
        <p:nvSpPr>
          <p:cNvPr id="91" name="Freeform 2">
            <a:extLst>
              <a:ext uri="{FF2B5EF4-FFF2-40B4-BE49-F238E27FC236}">
                <a16:creationId xmlns:a16="http://schemas.microsoft.com/office/drawing/2014/main" id="{1977E343-4992-4A65-9F47-183BD9C813F5}"/>
              </a:ext>
            </a:extLst>
          </p:cNvPr>
          <p:cNvSpPr/>
          <p:nvPr/>
        </p:nvSpPr>
        <p:spPr>
          <a:xfrm rot="16200000">
            <a:off x="-2862384" y="1912594"/>
            <a:ext cx="6726777" cy="3017454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49FA9292-FF51-4308-A063-6FB1C7EDA035}"/>
              </a:ext>
            </a:extLst>
          </p:cNvPr>
          <p:cNvSpPr/>
          <p:nvPr/>
        </p:nvSpPr>
        <p:spPr>
          <a:xfrm rot="2111485">
            <a:off x="675104" y="796284"/>
            <a:ext cx="5593988" cy="3241515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1C69AE6-1883-44EC-BB15-069DF11E6721}"/>
              </a:ext>
            </a:extLst>
          </p:cNvPr>
          <p:cNvSpPr/>
          <p:nvPr/>
        </p:nvSpPr>
        <p:spPr>
          <a:xfrm rot="19814576">
            <a:off x="573195" y="4071350"/>
            <a:ext cx="4378989" cy="232653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59B9FCF-9FFA-4821-8ED6-FEC15CA1C28D}"/>
              </a:ext>
            </a:extLst>
          </p:cNvPr>
          <p:cNvSpPr/>
          <p:nvPr/>
        </p:nvSpPr>
        <p:spPr>
          <a:xfrm>
            <a:off x="892391" y="2267842"/>
            <a:ext cx="2322444" cy="2503286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5" name="Freeform 2">
            <a:extLst>
              <a:ext uri="{FF2B5EF4-FFF2-40B4-BE49-F238E27FC236}">
                <a16:creationId xmlns:a16="http://schemas.microsoft.com/office/drawing/2014/main" id="{00ECB56D-0FFF-4781-906D-32968629ABBE}"/>
              </a:ext>
            </a:extLst>
          </p:cNvPr>
          <p:cNvSpPr/>
          <p:nvPr/>
        </p:nvSpPr>
        <p:spPr>
          <a:xfrm>
            <a:off x="5760494" y="2117632"/>
            <a:ext cx="2322444" cy="3454600"/>
          </a:xfrm>
          <a:custGeom>
            <a:avLst/>
            <a:gdLst/>
            <a:ahLst/>
            <a:cxnLst/>
            <a:rect l="l" t="t" r="r" b="b"/>
            <a:pathLst>
              <a:path w="11267320" h="4323834">
                <a:moveTo>
                  <a:pt x="0" y="0"/>
                </a:moveTo>
                <a:lnTo>
                  <a:pt x="11267320" y="0"/>
                </a:lnTo>
                <a:lnTo>
                  <a:pt x="11267320" y="4323834"/>
                </a:lnTo>
                <a:lnTo>
                  <a:pt x="0" y="4323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6000"/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22F6D98F-F633-4870-910B-209A174CF1E8}"/>
              </a:ext>
            </a:extLst>
          </p:cNvPr>
          <p:cNvSpPr/>
          <p:nvPr/>
        </p:nvSpPr>
        <p:spPr>
          <a:xfrm>
            <a:off x="6505049" y="3296541"/>
            <a:ext cx="8050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  <a:ea typeface="Artifakt Element Black" panose="020B0A03050000020004" pitchFamily="34" charset="-52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63F14F3B-C9A4-4F2E-9874-F547438702D8}"/>
              </a:ext>
            </a:extLst>
          </p:cNvPr>
          <p:cNvSpPr/>
          <p:nvPr/>
        </p:nvSpPr>
        <p:spPr>
          <a:xfrm>
            <a:off x="8030233" y="748633"/>
            <a:ext cx="13416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А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17ECCC-F6F6-47DB-8F62-8F7D96E132F7}"/>
              </a:ext>
            </a:extLst>
          </p:cNvPr>
          <p:cNvSpPr/>
          <p:nvPr/>
        </p:nvSpPr>
        <p:spPr>
          <a:xfrm>
            <a:off x="8000823" y="1851208"/>
            <a:ext cx="13880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О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4CEB8F78-225F-4299-99E5-C830EC667F42}"/>
              </a:ext>
            </a:extLst>
          </p:cNvPr>
          <p:cNvSpPr/>
          <p:nvPr/>
        </p:nvSpPr>
        <p:spPr>
          <a:xfrm>
            <a:off x="8021662" y="3009695"/>
            <a:ext cx="13545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У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1EBD6EF9-D4D7-42C8-981C-8A10581982A2}"/>
              </a:ext>
            </a:extLst>
          </p:cNvPr>
          <p:cNvSpPr/>
          <p:nvPr/>
        </p:nvSpPr>
        <p:spPr>
          <a:xfrm>
            <a:off x="7949618" y="4260834"/>
            <a:ext cx="14422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И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D59E446B-F197-4459-A60E-498B4F60AD58}"/>
              </a:ext>
            </a:extLst>
          </p:cNvPr>
          <p:cNvSpPr/>
          <p:nvPr/>
        </p:nvSpPr>
        <p:spPr>
          <a:xfrm>
            <a:off x="7932838" y="5372840"/>
            <a:ext cx="15982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entury" panose="02040604050505020304" pitchFamily="18" charset="0"/>
              </a:rPr>
              <a:t>Ы</a:t>
            </a:r>
            <a:r>
              <a:rPr lang="uk-UA" sz="6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entury" panose="02040604050505020304" pitchFamily="18" charset="0"/>
              </a:rPr>
              <a:t>В</a:t>
            </a:r>
            <a:endParaRPr lang="uk-UA" sz="6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/>
              <a:latin typeface="Century" panose="02040604050505020304" pitchFamily="18" charset="0"/>
              <a:ea typeface="Artifakt Element Black" panose="020B0A03050000020004" pitchFamily="34" charset="-52"/>
            </a:endParaRPr>
          </a:p>
        </p:txBody>
      </p:sp>
      <p:cxnSp>
        <p:nvCxnSpPr>
          <p:cNvPr id="103" name="Пряма сполучна лінія 102">
            <a:extLst>
              <a:ext uri="{FF2B5EF4-FFF2-40B4-BE49-F238E27FC236}">
                <a16:creationId xmlns:a16="http://schemas.microsoft.com/office/drawing/2014/main" id="{77B3370D-717A-463E-9DB4-A3098640E4AE}"/>
              </a:ext>
            </a:extLst>
          </p:cNvPr>
          <p:cNvCxnSpPr>
            <a:cxnSpLocks/>
          </p:cNvCxnSpPr>
          <p:nvPr/>
        </p:nvCxnSpPr>
        <p:spPr>
          <a:xfrm>
            <a:off x="1429034" y="1302257"/>
            <a:ext cx="4234880" cy="252156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 сполучна лінія 103">
            <a:extLst>
              <a:ext uri="{FF2B5EF4-FFF2-40B4-BE49-F238E27FC236}">
                <a16:creationId xmlns:a16="http://schemas.microsoft.com/office/drawing/2014/main" id="{87EEFF56-47C1-47DE-A4A3-71CB1B65FC23}"/>
              </a:ext>
            </a:extLst>
          </p:cNvPr>
          <p:cNvCxnSpPr>
            <a:cxnSpLocks/>
          </p:cNvCxnSpPr>
          <p:nvPr/>
        </p:nvCxnSpPr>
        <p:spPr>
          <a:xfrm flipV="1">
            <a:off x="1205584" y="3919609"/>
            <a:ext cx="4426367" cy="2192287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 сполучна лінія 104">
            <a:extLst>
              <a:ext uri="{FF2B5EF4-FFF2-40B4-BE49-F238E27FC236}">
                <a16:creationId xmlns:a16="http://schemas.microsoft.com/office/drawing/2014/main" id="{B09FACD5-7BF3-4C33-BDA8-D5304926B73B}"/>
              </a:ext>
            </a:extLst>
          </p:cNvPr>
          <p:cNvCxnSpPr>
            <a:cxnSpLocks/>
          </p:cNvCxnSpPr>
          <p:nvPr/>
        </p:nvCxnSpPr>
        <p:spPr>
          <a:xfrm>
            <a:off x="1089009" y="3704629"/>
            <a:ext cx="4563291" cy="130119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 сполучна лінія 105">
            <a:extLst>
              <a:ext uri="{FF2B5EF4-FFF2-40B4-BE49-F238E27FC236}">
                <a16:creationId xmlns:a16="http://schemas.microsoft.com/office/drawing/2014/main" id="{B5AFCBC2-08DF-4733-9D97-71F708874EC7}"/>
              </a:ext>
            </a:extLst>
          </p:cNvPr>
          <p:cNvCxnSpPr>
            <a:cxnSpLocks/>
          </p:cNvCxnSpPr>
          <p:nvPr/>
        </p:nvCxnSpPr>
        <p:spPr>
          <a:xfrm>
            <a:off x="1608141" y="2616287"/>
            <a:ext cx="4062017" cy="1191141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 сполучна лінія 106">
            <a:extLst>
              <a:ext uri="{FF2B5EF4-FFF2-40B4-BE49-F238E27FC236}">
                <a16:creationId xmlns:a16="http://schemas.microsoft.com/office/drawing/2014/main" id="{0B6C81A8-90FD-4F3A-854F-D418D40F2521}"/>
              </a:ext>
            </a:extLst>
          </p:cNvPr>
          <p:cNvCxnSpPr>
            <a:cxnSpLocks/>
          </p:cNvCxnSpPr>
          <p:nvPr/>
        </p:nvCxnSpPr>
        <p:spPr>
          <a:xfrm flipV="1">
            <a:off x="1528479" y="3875382"/>
            <a:ext cx="4169180" cy="1104318"/>
          </a:xfrm>
          <a:prstGeom prst="line">
            <a:avLst/>
          </a:prstGeom>
          <a:ln w="571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33">
            <a:extLst>
              <a:ext uri="{FF2B5EF4-FFF2-40B4-BE49-F238E27FC236}">
                <a16:creationId xmlns:a16="http://schemas.microsoft.com/office/drawing/2014/main" id="{04233D36-C13C-4932-A2D7-B7D96544A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025" y="577476"/>
            <a:ext cx="1622932" cy="1566669"/>
          </a:xfrm>
          <a:prstGeom prst="rect">
            <a:avLst/>
          </a:prstGeom>
        </p:spPr>
      </p:pic>
      <p:pic>
        <p:nvPicPr>
          <p:cNvPr id="109" name="Рисунок 35">
            <a:extLst>
              <a:ext uri="{FF2B5EF4-FFF2-40B4-BE49-F238E27FC236}">
                <a16:creationId xmlns:a16="http://schemas.microsoft.com/office/drawing/2014/main" id="{58872185-0B29-4264-9A8F-AE7EA0669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086" y="1815855"/>
            <a:ext cx="1559641" cy="1507583"/>
          </a:xfrm>
          <a:prstGeom prst="rect">
            <a:avLst/>
          </a:prstGeom>
        </p:spPr>
      </p:pic>
      <p:pic>
        <p:nvPicPr>
          <p:cNvPr id="110" name="Рисунок 36">
            <a:extLst>
              <a:ext uri="{FF2B5EF4-FFF2-40B4-BE49-F238E27FC236}">
                <a16:creationId xmlns:a16="http://schemas.microsoft.com/office/drawing/2014/main" id="{5C163E97-79AA-4B5F-BE25-991AADB8A0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125" y="2962734"/>
            <a:ext cx="1559640" cy="1507652"/>
          </a:xfrm>
          <a:prstGeom prst="rect">
            <a:avLst/>
          </a:prstGeom>
        </p:spPr>
      </p:pic>
      <p:pic>
        <p:nvPicPr>
          <p:cNvPr id="111" name="Рисунок 37">
            <a:extLst>
              <a:ext uri="{FF2B5EF4-FFF2-40B4-BE49-F238E27FC236}">
                <a16:creationId xmlns:a16="http://schemas.microsoft.com/office/drawing/2014/main" id="{AC4E1DA1-A5B4-4EFA-BCD3-06F751F5F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9904" y="4188452"/>
            <a:ext cx="1523729" cy="1470905"/>
          </a:xfrm>
          <a:prstGeom prst="rect">
            <a:avLst/>
          </a:prstGeom>
        </p:spPr>
      </p:pic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57A2DDFB-2903-4B63-B63A-D4967EC8448F}"/>
              </a:ext>
            </a:extLst>
          </p:cNvPr>
          <p:cNvGrpSpPr/>
          <p:nvPr/>
        </p:nvGrpSpPr>
        <p:grpSpPr>
          <a:xfrm>
            <a:off x="38086" y="5445263"/>
            <a:ext cx="1480557" cy="1404888"/>
            <a:chOff x="6269797" y="1057239"/>
            <a:chExt cx="5712421" cy="551769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85C19B-E845-4B2B-9D52-CF26BE20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9797" y="1057239"/>
              <a:ext cx="5712421" cy="5517699"/>
            </a:xfrm>
            <a:prstGeom prst="rect">
              <a:avLst/>
            </a:prstGeom>
          </p:spPr>
        </p:pic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C980FE30-B403-4E0E-85A4-CEC7E4F85A33}"/>
                </a:ext>
              </a:extLst>
            </p:cNvPr>
            <p:cNvSpPr/>
            <p:nvPr/>
          </p:nvSpPr>
          <p:spPr>
            <a:xfrm>
              <a:off x="8022771" y="2579432"/>
              <a:ext cx="2231572" cy="2215992"/>
            </a:xfrm>
            <a:prstGeom prst="ellipse">
              <a:avLst/>
            </a:prstGeom>
            <a:solidFill>
              <a:srgbClr val="FFE200"/>
            </a:solidFill>
            <a:ln>
              <a:solidFill>
                <a:srgbClr val="FFE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0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5944260-1161-4EC6-8275-D1AED4F3267F}"/>
                </a:ext>
              </a:extLst>
            </p:cNvPr>
            <p:cNvSpPr txBox="1"/>
            <p:nvPr/>
          </p:nvSpPr>
          <p:spPr>
            <a:xfrm>
              <a:off x="7978901" y="2329105"/>
              <a:ext cx="1590677" cy="2538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dirty="0">
                  <a:solidFill>
                    <a:srgbClr val="FF0000"/>
                  </a:solidFill>
                  <a:latin typeface="Century" panose="02040604050505020304" pitchFamily="18" charset="0"/>
                </a:rPr>
                <a:t>Ы</a:t>
              </a:r>
              <a:endParaRPr lang="ru-UA" sz="3600" b="1" dirty="0">
                <a:solidFill>
                  <a:srgbClr val="FF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D7AFACC3-FDD8-4192-BE3D-3D1089167D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" y="85587"/>
            <a:ext cx="550502" cy="476377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4FB06BEF-D8A1-414B-9F5C-C2905B3511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767" y="2150592"/>
            <a:ext cx="2846015" cy="2846015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0CFAAFE-C003-4230-8818-8FF1A6A5E2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34" y="3386070"/>
            <a:ext cx="2586667" cy="2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3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 tmFilter="0,0; .5, 1; 1, 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75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4675 -0.1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 tmFilter="0,0; .5, 1; 1, 1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75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-0.0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 tmFilter="0,0; .5, 1; 1, 1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1726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 tmFilter="0,0; .5, 1; 1, 1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875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3504 0.34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250" tmFilter="0,0; .5, 1; 1, 1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45833E-6 3.7037E-7 L 0.4332 0.3458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25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250" tmFilter="0,0; .5, 1; 1, 1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375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1.48148E-6 L 0.42291 0.16782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25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250" tmFilter="0,0; .5, 1; 1, 1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375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38778E-17 1.85185E-6 L 0.41693 0.00532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5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250" tmFilter="0,0; .5, 1; 1, 1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375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07407E-6 L 0.42018 -0.1743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500"/>
                            </p:stCondLst>
                            <p:childTnLst>
                              <p:par>
                                <p:cTn id="2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 tmFilter="0,0; .5, 1; 1, 1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08333E-6 3.7037E-6 L 0.42188 -0.33889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25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250" tmFilter="0,0; .5, 1; 1, 1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375"/>
                            </p:stCondLst>
                            <p:childTnLst>
                              <p:par>
                                <p:cTn id="2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96" grpId="0" animBg="1"/>
      <p:bldP spid="65" grpId="0" animBg="1"/>
      <p:bldP spid="60" grpId="0" animBg="1"/>
      <p:bldP spid="61" grpId="0" animBg="1"/>
      <p:bldP spid="62" grpId="0" animBg="1"/>
      <p:bldP spid="64" grpId="0" animBg="1"/>
      <p:bldP spid="4" grpId="0"/>
      <p:bldP spid="40" grpId="0" build="allAtOnce"/>
      <p:bldP spid="40" grpId="1" build="allAtOnce"/>
      <p:bldP spid="43" grpId="0" build="allAtOnce"/>
      <p:bldP spid="43" grpId="1" build="allAtOnce"/>
      <p:bldP spid="46" grpId="0" build="allAtOnce"/>
      <p:bldP spid="46" grpId="1" build="allAtOnce"/>
      <p:bldP spid="49" grpId="0" build="allAtOnce"/>
      <p:bldP spid="49" grpId="1" build="allAtOnce"/>
      <p:bldP spid="52" grpId="0" build="allAtOnce"/>
      <p:bldP spid="52" grpId="1" build="allAtOnce"/>
      <p:bldP spid="91" grpId="0" animBg="1"/>
      <p:bldP spid="91" grpId="1" animBg="1"/>
      <p:bldP spid="92" grpId="0" animBg="1"/>
      <p:bldP spid="93" grpId="0" animBg="1"/>
      <p:bldP spid="94" grpId="0" animBg="1"/>
      <p:bldP spid="95" grpId="0" animBg="1"/>
      <p:bldP spid="95" grpId="1" animBg="1"/>
      <p:bldP spid="97" grpId="0"/>
      <p:bldP spid="97" grpId="1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54360-143A-4861-99C6-D1986788F9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7402B9-D0C0-45B1-B69E-E3843C61C94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2506C0B9-7F1F-4756-9591-38CA95A31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22</Words>
  <Application>Microsoft Office PowerPoint</Application>
  <PresentationFormat>Широкий екран</PresentationFormat>
  <Paragraphs>26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Анастасія Сомова</cp:lastModifiedBy>
  <cp:revision>23</cp:revision>
  <dcterms:created xsi:type="dcterms:W3CDTF">2026-03-04T11:44:19Z</dcterms:created>
  <dcterms:modified xsi:type="dcterms:W3CDTF">2026-03-09T21:32:13Z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