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60"/>
  </p:normalViewPr>
  <p:slideViewPr>
    <p:cSldViewPr snapToGrid="0">
      <p:cViewPr varScale="1">
        <p:scale>
          <a:sx n="93" d="100"/>
          <a:sy n="93" d="100"/>
        </p:scale>
        <p:origin x="21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2508D7-206C-175E-AAF0-DB6B20B855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4E17AE9-A35B-AB5C-5E58-A69B382076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133AAF-8D70-7085-44B4-0BE5398D7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D9AB1-2276-4D1B-B67E-DEBE11A03FC3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504866-B8AA-3AFF-D92D-E4D1AEBB4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73A09C-A498-7F9A-C47F-EDB673DBE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41DD5-E940-49D5-B85C-55DBA5C04A8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50501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F049E6-C692-FD43-E70C-E924C40B1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817F08-C613-E129-5A85-2206E68717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86C1B7-47CF-FD94-A2A4-341D03B19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D9AB1-2276-4D1B-B67E-DEBE11A03FC3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731F77-CAD0-2006-420F-A62DF042A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1C8E8E-9BA7-5B07-799B-7483A5524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41DD5-E940-49D5-B85C-55DBA5C04A8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05546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C303704-A1D9-AE1E-87CA-52B8F025B7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532D6C-2405-482D-1153-5E21EF858B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1E69FD-EC27-268D-2FEF-98432714E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D9AB1-2276-4D1B-B67E-DEBE11A03FC3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631E1-BC43-1FC9-A0B9-6C0B9C134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3384AF-94C3-C4B5-3215-91EB9F674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41DD5-E940-49D5-B85C-55DBA5C04A8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85118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E16441-DCAC-9438-CEC3-C8131D54D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3A38BC-35BD-FB5B-9C65-6191A84DEF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81C0FF-432B-996B-5E1D-644A59894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D9AB1-2276-4D1B-B67E-DEBE11A03FC3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F65090-EC46-3C80-BF14-79804E3C1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9B7F2F-2BAF-FA9C-7D62-B1304F37F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41DD5-E940-49D5-B85C-55DBA5C04A8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34850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AC9E06-355A-BE4B-7D60-69D493CE6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4F5E4D2-4390-5D0A-2DFB-9241AEC774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E0CA86-7632-27BC-822A-E9697BC28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D9AB1-2276-4D1B-B67E-DEBE11A03FC3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731EAB-222F-9D96-2A68-98AE1B677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84E343-7268-18ED-1968-D8D03D258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41DD5-E940-49D5-B85C-55DBA5C04A8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00479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559EAA-8E9C-C7E4-83E5-E0EC65955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05DFC9-EEBF-A611-8EC3-8AF3114BC0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1C4BA28-B5D6-0AAA-51BA-A6E004D390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BE93872-67D1-69C6-AD32-CAB07D868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D9AB1-2276-4D1B-B67E-DEBE11A03FC3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38738AF-3B86-D2D9-9878-417DE2267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384CE8-A93D-4950-E1C4-F4405362B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41DD5-E940-49D5-B85C-55DBA5C04A8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90558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551382-BF18-58F5-7B8F-53FBD00DD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35C861F-AEF2-527B-0F7F-F6DAC17A4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AF5DA90-5D08-BE91-A584-E2BD4FD9E7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BAA6CC3-F427-CF64-39E9-3FA8B73AF0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36DA55C-9AF8-FAB0-1238-44723A5050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96EE880-F478-E241-44C5-3CA6DE4F1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D9AB1-2276-4D1B-B67E-DEBE11A03FC3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6DB3F92-1279-7A6E-AF39-3627FE04B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C2DCF00-C982-E09B-D365-B80A49ABE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41DD5-E940-49D5-B85C-55DBA5C04A8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3305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AB5A32-63F1-CD9D-60B1-625F4B0D4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2F2E076-99D8-3779-D905-EE127415C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D9AB1-2276-4D1B-B67E-DEBE11A03FC3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12EB152-B472-2F32-5A23-A3677AECA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A12308B-F8C2-FD01-2878-40F3D62EE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41DD5-E940-49D5-B85C-55DBA5C04A8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10495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DDA7580-C80F-A4CC-18AB-E255F31DF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D9AB1-2276-4D1B-B67E-DEBE11A03FC3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9A21B4B-75DE-12E5-4D2A-DF737D8F3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C579B69-48DA-5E65-EBEC-341A15110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41DD5-E940-49D5-B85C-55DBA5C04A8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07716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50A35-DAA5-B7D6-AF5E-A381B0154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5F4A91-4917-5DDB-E8A1-087F728FA8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D95A040-5E71-AE5A-5D03-85EF28FB1D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271A95E-AF63-7BBB-155A-1630DEA97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D9AB1-2276-4D1B-B67E-DEBE11A03FC3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6C1F8F-C62B-ABEF-17CE-35243BADD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5D7B0B7-F337-7DFD-6C90-E4AB70C73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41DD5-E940-49D5-B85C-55DBA5C04A8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0646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9CE5A5-C2D1-C72D-AB94-2A4C9A7F1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EDAA0CC-6788-9F69-64CB-200D4C0C01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5080655-CB60-F7A6-8631-E2A8CC22D2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93E65BB-BF1C-A386-25D0-9F8A8E087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D9AB1-2276-4D1B-B67E-DEBE11A03FC3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4CCFFC3-988E-AC07-AD66-39B8DB29C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FD55E26-6810-5962-6F1E-11F7BE349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41DD5-E940-49D5-B85C-55DBA5C04A8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61657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3A7760-B877-D55C-CA0F-247F96712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9492E91-BF67-DE6E-E22E-06265D7B9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80407B4-F7DC-2739-EA09-6BAB569B30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D9AB1-2276-4D1B-B67E-DEBE11A03FC3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72122D-A192-5629-3DF6-082CB69D70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1AEE51-F05F-33D5-BCAC-76DB5BA8BA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41DD5-E940-49D5-B85C-55DBA5C04A8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21575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8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293697-46A1-BFB0-1BFD-A09ACA03D9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9950F713-62C0-DE60-9CB0-EC3A156D1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7B0A96-239C-EB8E-E851-A8FD6DEA1B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D5B23A-EC89-C063-62D3-5A94C7F8AAB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F2DBDED-85F0-254C-2927-5E60AF54BC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45" y="1112988"/>
            <a:ext cx="8552257" cy="5178658"/>
          </a:xfrm>
          <a:prstGeom prst="round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E584A07-86F3-BE3B-C1CD-221DE44B28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8" r="12562" b="31443"/>
          <a:stretch>
            <a:fillRect/>
          </a:stretch>
        </p:blipFill>
        <p:spPr>
          <a:xfrm rot="19459154">
            <a:off x="4149175" y="1945833"/>
            <a:ext cx="2319937" cy="284629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6281335-ACDC-491E-04FD-5AFDDB0F6C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8" t="76061" r="12562"/>
          <a:stretch>
            <a:fillRect/>
          </a:stretch>
        </p:blipFill>
        <p:spPr>
          <a:xfrm>
            <a:off x="6469946" y="4545517"/>
            <a:ext cx="2319937" cy="74627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6C30942-CB8F-3D7C-AFD5-5A0E5EE758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8" r="12562"/>
          <a:stretch>
            <a:fillRect/>
          </a:stretch>
        </p:blipFill>
        <p:spPr>
          <a:xfrm>
            <a:off x="6695559" y="1601295"/>
            <a:ext cx="2319937" cy="413434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A3119C6-8DBC-6ADE-1682-6E5C5830A1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8" r="12562"/>
          <a:stretch>
            <a:fillRect/>
          </a:stretch>
        </p:blipFill>
        <p:spPr>
          <a:xfrm>
            <a:off x="5218174" y="2528656"/>
            <a:ext cx="2319937" cy="3117367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683AF59-CEC9-837B-DD6E-E943928465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8" r="12562"/>
          <a:stretch>
            <a:fillRect/>
          </a:stretch>
        </p:blipFill>
        <p:spPr>
          <a:xfrm>
            <a:off x="5829232" y="2879770"/>
            <a:ext cx="2319937" cy="311736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1A34E20-E765-5C11-7074-1AAA10352C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8" r="12562"/>
          <a:stretch>
            <a:fillRect/>
          </a:stretch>
        </p:blipFill>
        <p:spPr>
          <a:xfrm>
            <a:off x="4802389" y="2143633"/>
            <a:ext cx="2319937" cy="311736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D570560-8FAD-E22F-CB2F-BA92F00165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8" r="12562" b="31443"/>
          <a:stretch>
            <a:fillRect/>
          </a:stretch>
        </p:blipFill>
        <p:spPr>
          <a:xfrm rot="21128499">
            <a:off x="5656487" y="2190558"/>
            <a:ext cx="2319937" cy="284629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F5E0E47-3157-0143-3B15-3E7DF09508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8" r="12562" b="31443"/>
          <a:stretch>
            <a:fillRect/>
          </a:stretch>
        </p:blipFill>
        <p:spPr>
          <a:xfrm rot="20971296">
            <a:off x="5067624" y="1102924"/>
            <a:ext cx="2319937" cy="284629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603F516-8A94-9354-6549-433777BFE7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8" r="12562" b="31443"/>
          <a:stretch>
            <a:fillRect/>
          </a:stretch>
        </p:blipFill>
        <p:spPr>
          <a:xfrm rot="19852127">
            <a:off x="4659826" y="3029453"/>
            <a:ext cx="2319937" cy="223141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FFAC3AB-203C-E9D5-4264-186DE9C951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8" r="12562" b="31443"/>
          <a:stretch>
            <a:fillRect/>
          </a:stretch>
        </p:blipFill>
        <p:spPr>
          <a:xfrm rot="871877">
            <a:off x="5994102" y="1134568"/>
            <a:ext cx="2319937" cy="284629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A6AF9BE-91AC-F7F1-06DA-3DFEF2898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8" r="12562"/>
          <a:stretch>
            <a:fillRect/>
          </a:stretch>
        </p:blipFill>
        <p:spPr>
          <a:xfrm>
            <a:off x="6096000" y="2312484"/>
            <a:ext cx="2319937" cy="357353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5923F6B-1219-C9A9-E183-ADF2C6591B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385" y="4413643"/>
            <a:ext cx="1331369" cy="1331369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3EDDC2C5-8F19-344A-FBA0-E33847EA74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020" y="4445021"/>
            <a:ext cx="1194023" cy="119402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9E8EA6B-BB26-CDCA-0F05-DC8C4B7DA4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642" y="4555399"/>
            <a:ext cx="1189908" cy="109383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45B2B0D-D93B-BCBB-4CB5-66B9FF5D24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364" y="4549042"/>
            <a:ext cx="1189479" cy="1122586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4D5AB224-9BD9-82F4-DBEB-B94B9947B9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3" t="5037" r="25081" b="11332"/>
          <a:stretch>
            <a:fillRect/>
          </a:stretch>
        </p:blipFill>
        <p:spPr>
          <a:xfrm>
            <a:off x="958245" y="2797721"/>
            <a:ext cx="1790918" cy="3117367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AD625F49-B030-291B-813F-3971927EB29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416" y="4382779"/>
            <a:ext cx="1507429" cy="1352858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6CB50754-D66A-1DBA-0CEB-BB0536ACF5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3" t="5037" r="25081" b="11332"/>
          <a:stretch>
            <a:fillRect/>
          </a:stretch>
        </p:blipFill>
        <p:spPr>
          <a:xfrm>
            <a:off x="924541" y="2768076"/>
            <a:ext cx="1790918" cy="3117367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2FC8A9DE-8D1B-8C2B-85C6-E75DAE9085F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712" y="4353134"/>
            <a:ext cx="1507429" cy="1352858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FAB13DE6-EFA6-1E9F-B539-503072FB8B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3" t="5037" r="25081" b="11332"/>
          <a:stretch>
            <a:fillRect/>
          </a:stretch>
        </p:blipFill>
        <p:spPr>
          <a:xfrm>
            <a:off x="942980" y="2768076"/>
            <a:ext cx="1790918" cy="3117367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7B81E65E-237E-741F-6386-9DCE774053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151" y="4353134"/>
            <a:ext cx="1507429" cy="135285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E2FC8F16-B781-3677-FD1D-BB265A3BAC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3" t="5037" r="25081" b="11332"/>
          <a:stretch>
            <a:fillRect/>
          </a:stretch>
        </p:blipFill>
        <p:spPr>
          <a:xfrm>
            <a:off x="948496" y="2809126"/>
            <a:ext cx="1790918" cy="3117367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A59BCAC0-7273-5FA5-9972-E5EE8B0970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667" y="4394184"/>
            <a:ext cx="1507429" cy="135285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1CAF18F-4451-A96C-BC48-A2C8174F2B9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752" y="4513282"/>
            <a:ext cx="1049142" cy="104812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0EC9130-5F4B-99AE-4959-A784414561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3" t="5037" r="25081" b="11332"/>
          <a:stretch>
            <a:fillRect/>
          </a:stretch>
        </p:blipFill>
        <p:spPr>
          <a:xfrm>
            <a:off x="939263" y="2779481"/>
            <a:ext cx="1790918" cy="3117367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F31DA93-80E1-46DC-AAFA-A8FC596E2D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434" y="4364539"/>
            <a:ext cx="1507429" cy="135285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812BB78-39F3-F42C-FA9F-C6D63CD765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3" t="5037" r="25081" b="11332"/>
          <a:stretch>
            <a:fillRect/>
          </a:stretch>
        </p:blipFill>
        <p:spPr>
          <a:xfrm>
            <a:off x="948496" y="2771382"/>
            <a:ext cx="1790918" cy="311736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25DA595-1154-6FFC-6EB6-D3591F7F586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252" y="4431047"/>
            <a:ext cx="1133888" cy="113388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2785227-0B9B-AFB0-6BE2-8BF7F7FC0A1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667" y="4356440"/>
            <a:ext cx="1507429" cy="135285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853C8540-827A-0D4D-2C58-D17727F201C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091" y="3428999"/>
            <a:ext cx="2922470" cy="292247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D98A27AC-22AC-13E8-EC29-4057C8D4B60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102" y="3237722"/>
            <a:ext cx="3114707" cy="311470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D8D619DF-9363-49AE-A835-EDD0C8C4CB8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384" y="2609869"/>
            <a:ext cx="3258886" cy="3258886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CD85E56C-95AA-B838-365D-177D8D25E8C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34" y="270651"/>
            <a:ext cx="937475" cy="85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507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48148E-6 C 4.16667E-7 -0.03495 0.03633 -0.06204 0.08047 -0.06204 C 0.12604 -0.06204 0.16237 -0.03495 0.16237 -1.48148E-6 C 0.16237 0.03496 0.1987 0.06204 0.24427 0.06204 C 0.28841 0.06204 0.32487 0.03496 0.32487 -1.48148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C -3.33333E-6 -0.03496 0.03633 -0.06204 0.08047 -0.06204 C 0.12605 -0.06204 0.16237 -0.03496 0.16237 4.81481E-6 C 0.16237 0.03495 0.1987 0.06203 0.24427 0.06203 C 0.28841 0.06203 0.32487 0.03495 0.32487 4.81481E-6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C 5E-6 -0.03495 0.03633 -0.06203 0.08047 -0.06203 C 0.12605 -0.06203 0.16237 -0.03495 0.16237 -3.33333E-6 C 0.16237 0.03496 0.1987 0.06204 0.24428 0.06204 C 0.28842 0.06204 0.32487 0.03496 0.32487 -3.33333E-6 " pathEditMode="relative" rAng="0" ptsTypes="AAAAA">
                                      <p:cBhvr>
                                        <p:cTn id="31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7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96296E-6 C 1.25E-6 -0.03496 0.03633 -0.06204 0.08047 -0.06204 C 0.12604 -0.06204 0.16237 -0.03496 0.16237 2.96296E-6 C 0.16237 0.03495 0.1987 0.06203 0.24427 0.06203 C 0.28841 0.06203 0.32487 0.03495 0.32487 2.96296E-6 " pathEditMode="relative" rAng="0" ptsTypes="AAAAA">
                                      <p:cBhvr>
                                        <p:cTn id="33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C 2.5E-6 -0.03495 0.03633 -0.06203 0.08047 -0.06203 C 0.12604 -0.06203 0.16237 -0.03495 0.16237 -3.33333E-6 C 0.16237 0.03496 0.1987 0.06204 0.24427 0.06204 C 0.28841 0.06204 0.32487 0.03496 0.32487 -3.33333E-6 " pathEditMode="relative" rAng="0" ptsTypes="AAAAA">
                                      <p:cBhvr>
                                        <p:cTn id="55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7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96296E-6 C -1.25E-6 -0.03496 0.03633 -0.06204 0.08047 -0.06204 C 0.12604 -0.06204 0.16237 -0.03496 0.16237 2.96296E-6 C 0.16237 0.03495 0.1987 0.06203 0.24427 0.06203 C 0.28841 0.06203 0.32487 0.03495 0.32487 2.96296E-6 " pathEditMode="relative" rAng="0" ptsTypes="AAAAA">
                                      <p:cBhvr>
                                        <p:cTn id="57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C 1.66667E-6 -0.03495 0.03633 -0.06204 0.08047 -0.06204 C 0.12604 -0.06204 0.16237 -0.03495 0.16237 -1.85185E-6 C 0.16237 0.03496 0.1987 0.06204 0.24427 0.06204 C 0.28841 0.06204 0.32487 0.03496 0.32487 -1.85185E-6 " pathEditMode="relative" rAng="0" ptsTypes="AAAAA">
                                      <p:cBhvr>
                                        <p:cTn id="7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7" y="0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C -1.875E-6 -0.03496 0.03633 -0.06204 0.08047 -0.06204 C 0.12604 -0.06204 0.16237 -0.03496 0.16237 4.44444E-6 C 0.16237 0.03495 0.1987 0.06203 0.24427 0.06203 C 0.28841 0.06203 0.32487 0.03495 0.32487 4.44444E-6 " pathEditMode="relative" rAng="0" ptsTypes="AAAAA">
                                      <p:cBhvr>
                                        <p:cTn id="81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6 C 2.91667E-6 -0.03495 0.03633 -0.06203 0.08047 -0.06203 C 0.12604 -0.06203 0.16237 -0.03495 0.16237 -3.7037E-6 C 0.16237 0.03496 0.1987 0.06204 0.24427 0.06204 C 0.28841 0.06204 0.32487 0.03496 0.32487 -3.7037E-6 " pathEditMode="relative" rAng="0" ptsTypes="AAA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7" y="0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C -8.33333E-7 -0.03495 0.03633 -0.06204 0.08047 -0.06204 C 0.12604 -0.06204 0.16237 -0.03495 0.16237 1.11111E-6 C 0.16237 0.03495 0.1987 0.06204 0.24427 0.06204 C 0.28841 0.06204 0.32487 0.03495 0.32487 1.11111E-6 " pathEditMode="relative" rAng="0" ptsTypes="AAAAA">
                                      <p:cBhvr>
                                        <p:cTn id="10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C 1.66667E-6 -0.03496 0.03633 -0.06204 0.08047 -0.06204 C 0.12604 -0.06204 0.16237 -0.03496 0.16237 3.7037E-6 C 0.16237 0.03495 0.1987 0.06203 0.24427 0.06203 C 0.28841 0.06203 0.32487 0.03495 0.32487 3.7037E-6 " pathEditMode="relative" rAng="0" ptsTypes="AAAAA">
                                      <p:cBhvr>
                                        <p:cTn id="12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7" y="0"/>
                                    </p:animMotion>
                                  </p:childTnLst>
                                </p:cTn>
                              </p:par>
                              <p:par>
                                <p:cTn id="128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11022E-16 C -1.875E-6 -0.03495 0.03633 -0.06204 0.08047 -0.06204 C 0.12604 -0.06204 0.16237 -0.03495 0.16237 1.11022E-16 C 0.16237 0.03495 0.1987 0.06204 0.24427 0.06204 C 0.28841 0.06204 0.32487 0.03495 0.32487 1.11022E-16 " pathEditMode="relative" rAng="0" ptsTypes="AAAAA">
                                      <p:cBhvr>
                                        <p:cTn id="12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9" ma:contentTypeDescription="Create a new document." ma:contentTypeScope="" ma:versionID="5e1721dc42eabbdb89f27411beacd27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650e71599116c5ea79f373734bbe33cb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065428FF-32A1-4390-8ADB-D8D02B8C0826}"/>
</file>

<file path=customXml/itemProps2.xml><?xml version="1.0" encoding="utf-8"?>
<ds:datastoreItem xmlns:ds="http://schemas.openxmlformats.org/officeDocument/2006/customXml" ds:itemID="{F2B5475A-C547-412E-ADB8-57E2B1DBFBE2}"/>
</file>

<file path=customXml/itemProps3.xml><?xml version="1.0" encoding="utf-8"?>
<ds:datastoreItem xmlns:ds="http://schemas.openxmlformats.org/officeDocument/2006/customXml" ds:itemID="{C7950056-B597-4363-9A7F-DE24B41A7B9E}"/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Igor Belashov</dc:creator>
  <cp:lastModifiedBy>Igor Belashov</cp:lastModifiedBy>
  <cp:revision>6</cp:revision>
  <dcterms:created xsi:type="dcterms:W3CDTF">2026-03-06T18:45:55Z</dcterms:created>
  <dcterms:modified xsi:type="dcterms:W3CDTF">2026-03-09T16:08:53Z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