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508D7-206C-175E-AAF0-DB6B20B85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17AE9-A35B-AB5C-5E58-A69B3820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33AAF-8D70-7085-44B4-0BE5398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04866-B8AA-3AFF-D92D-E4D1AEBB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3A09C-A498-7F9A-C47F-EDB673DB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5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049E6-C692-FD43-E70C-E924C40B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17F08-C613-E129-5A85-2206E687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6C1B7-47CF-FD94-A2A4-341D03B1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31F77-CAD0-2006-420F-A62DF042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C8E8E-9BA7-5B07-799B-7483A552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5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303704-A1D9-AE1E-87CA-52B8F025B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532D6C-2405-482D-1153-5E21EF858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E69FD-EC27-268D-2FEF-98432714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631E1-BC43-1FC9-A0B9-6C0B9C13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3384AF-94C3-C4B5-3215-91EB9F67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1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16441-DCAC-9438-CEC3-C8131D5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A38BC-35BD-FB5B-9C65-6191A84DE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1C0FF-432B-996B-5E1D-644A5989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65090-EC46-3C80-BF14-79804E3C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B7F2F-2BAF-FA9C-7D62-B1304F3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85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C9E06-355A-BE4B-7D60-69D493CE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F5E4D2-4390-5D0A-2DFB-9241AEC7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0CA86-7632-27BC-822A-E9697BC2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31EAB-222F-9D96-2A68-98AE1B67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4E343-7268-18ED-1968-D8D03D25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4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59EAA-8E9C-C7E4-83E5-E0EC6595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DFC9-EEBF-A611-8EC3-8AF3114BC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C4BA28-B5D6-0AAA-51BA-A6E004D39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93872-67D1-69C6-AD32-CAB07D8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8738AF-3B86-D2D9-9878-417DE22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84CE8-A93D-4950-E1C4-F4405362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5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51382-BF18-58F5-7B8F-53FBD00D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C861F-AEF2-527B-0F7F-F6DAC17A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5DA90-5D08-BE91-A584-E2BD4FD9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A6CC3-F427-CF64-39E9-3FA8B73AF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DA55C-9AF8-FAB0-1238-44723A505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EE880-F478-E241-44C5-3CA6DE4F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DB3F92-1279-7A6E-AF39-3627FE04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DCF00-C982-E09B-D365-B80A49AB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0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B5A32-63F1-CD9D-60B1-625F4B0D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F2E076-99D8-3779-D905-EE127415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EB152-B472-2F32-5A23-A3677AEC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12308B-F8C2-FD01-2878-40F3D62E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49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DA7580-C80F-A4CC-18AB-E255F31D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21B4B-75DE-12E5-4D2A-DF737D8F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79B69-48DA-5E65-EBEC-341A1511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7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50A35-DAA5-B7D6-AF5E-A381B01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F4A91-4917-5DDB-E8A1-087F728F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5A040-5E71-AE5A-5D03-85EF28FB1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1A95E-AF63-7BBB-155A-1630DEA9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6C1F8F-C62B-ABEF-17CE-35243BAD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7B0B7-F337-7DFD-6C90-E4AB70C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06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E5A5-C2D1-C72D-AB94-2A4C9A7F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DAA0CC-6788-9F69-64CB-200D4C0C0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80655-CB60-F7A6-8631-E2A8CC22D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3E65BB-BF1C-A386-25D0-9F8A8E08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CCFFC3-988E-AC07-AD66-39B8DB29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55E26-6810-5962-6F1E-11F7BE34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65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7760-B877-D55C-CA0F-247F9671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92E91-BF67-DE6E-E22E-06265D7B9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407B4-F7DC-2739-EA09-6BAB569B3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9AB1-2276-4D1B-B67E-DEBE11A03FC3}" type="datetimeFigureOut">
              <a:rPr lang="uk-UA" smtClean="0"/>
              <a:t>09.03.2026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2122D-A192-5629-3DF6-082CB69D7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AEE51-F05F-33D5-BCAC-76DB5BA8B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157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293697-46A1-BFB0-1BFD-A09ACA03D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950F713-62C0-DE60-9CB0-EC3A156D1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B0A96-239C-EB8E-E851-A8FD6DEA1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D5B23A-EC89-C063-62D3-5A94C7F8A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DBDED-85F0-254C-2927-5E60AF54B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112988"/>
            <a:ext cx="8552257" cy="5178658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584A07-86F3-BE3B-C1CD-221DE44B2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459154">
            <a:off x="4149175" y="1945833"/>
            <a:ext cx="2319937" cy="2846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6281335-ACDC-491E-04FD-5AFDDB0F6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76061" r="12562"/>
          <a:stretch>
            <a:fillRect/>
          </a:stretch>
        </p:blipFill>
        <p:spPr>
          <a:xfrm>
            <a:off x="6469946" y="4545517"/>
            <a:ext cx="2319937" cy="746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C30942-CB8F-3D7C-AFD5-5A0E5EE75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695559" y="1601295"/>
            <a:ext cx="2319937" cy="4134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3119C6-8DBC-6ADE-1682-6E5C5830A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218174" y="2528656"/>
            <a:ext cx="2319937" cy="311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683AF59-CEC9-837B-DD6E-E94392846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829232" y="2879770"/>
            <a:ext cx="2319937" cy="3117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A34E20-E765-5C11-7074-1AAA10352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4802389" y="2143633"/>
            <a:ext cx="2319937" cy="31173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570560-8FAD-E22F-CB2F-BA92F0016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1128499">
            <a:off x="5656487" y="2190558"/>
            <a:ext cx="2319937" cy="28462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5E0E47-3157-0143-3B15-3E7DF0950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0971296">
            <a:off x="5067624" y="1102924"/>
            <a:ext cx="2319937" cy="28462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03F516-8A94-9354-6549-433777BFE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852127">
            <a:off x="4659826" y="3029453"/>
            <a:ext cx="2319937" cy="22314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FAC3AB-203C-E9D5-4264-186DE9C95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871877">
            <a:off x="5994102" y="1134568"/>
            <a:ext cx="2319937" cy="2846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6AF9BE-91AC-F7F1-06DA-3DFEF2898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096000" y="2312484"/>
            <a:ext cx="2319937" cy="35735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923F6B-1219-C9A9-E183-ADF2C6591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5" y="4413643"/>
            <a:ext cx="1331369" cy="13313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EDDC2C5-8F19-344A-FBA0-E33847EA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0" y="4445021"/>
            <a:ext cx="1194023" cy="11940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E8EA6B-BB26-CDCA-0F05-DC8C4B7DA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2" y="4555399"/>
            <a:ext cx="1189908" cy="1093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5B2B0D-D93B-BCBB-4CB5-66B9FF5D2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64" y="4549042"/>
            <a:ext cx="1189479" cy="112258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D5AB224-9BD9-82F4-DBEB-B94B9947B9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58245" y="2797721"/>
            <a:ext cx="1790918" cy="31173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D625F49-B030-291B-813F-3971927EB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16" y="4382779"/>
            <a:ext cx="1507429" cy="13528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CB50754-D66A-1DBA-0CEB-BB0536ACF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24541" y="2768076"/>
            <a:ext cx="1790918" cy="311736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FC8A9DE-8D1B-8C2B-85C6-E75DAE9085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" y="4353134"/>
            <a:ext cx="1507429" cy="13528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AB13DE6-EFA6-1E9F-B539-503072FB8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2980" y="2768076"/>
            <a:ext cx="1790918" cy="31173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B81E65E-237E-741F-6386-9DCE77405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1" y="4353134"/>
            <a:ext cx="1507429" cy="1352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2FC8F16-B781-3677-FD1D-BB265A3BAC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809126"/>
            <a:ext cx="1790918" cy="31173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59BCAC0-7273-5FA5-9972-E5EE8B0970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94184"/>
            <a:ext cx="1507429" cy="1352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AF18F-4451-A96C-BC48-A2C8174F2B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52" y="4513282"/>
            <a:ext cx="1049142" cy="10481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0EC9130-5F4B-99AE-4959-A78441456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39263" y="2779481"/>
            <a:ext cx="1790918" cy="311736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31DA93-80E1-46DC-AAFA-A8FC596E2D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34" y="4364539"/>
            <a:ext cx="1507429" cy="135285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812BB78-39F3-F42C-FA9F-C6D63CD76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771382"/>
            <a:ext cx="1790918" cy="3117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5DA595-1154-6FFC-6EB6-D3591F7F5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52" y="4431047"/>
            <a:ext cx="1133888" cy="11338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2785227-0B9B-AFB0-6BE2-8BF7F7FC0A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56440"/>
            <a:ext cx="1507429" cy="13528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53C8540-827A-0D4D-2C58-D17727F201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4" y="3408012"/>
            <a:ext cx="2922470" cy="29224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8A27AC-22AC-13E8-EC29-4057C8D4B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02" y="3237722"/>
            <a:ext cx="3114707" cy="311470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D619DF-9363-49AE-A835-EDD0C8C4CB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84" y="2609869"/>
            <a:ext cx="3258886" cy="32588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85E56C-95AA-B838-365D-177D8D25E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4" y="270651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C 4.16667E-7 -0.03495 0.03633 -0.06204 0.08047 -0.06204 C 0.12604 -0.06204 0.16237 -0.03495 0.16237 -1.48148E-6 C 0.16237 0.03496 0.1987 0.06204 0.24427 0.06204 C 0.28841 0.06204 0.32487 0.03496 0.32487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3.33333E-6 -0.03496 0.03633 -0.06204 0.08047 -0.06204 C 0.12605 -0.06204 0.16237 -0.03496 0.16237 4.81481E-6 C 0.16237 0.03495 0.1987 0.06203 0.24427 0.06203 C 0.28841 0.06203 0.32487 0.03495 0.324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5E-6 -0.03495 0.03633 -0.06203 0.08047 -0.06203 C 0.12605 -0.06203 0.16237 -0.03495 0.16237 -3.33333E-6 C 0.16237 0.03496 0.1987 0.06204 0.24428 0.06204 C 0.28842 0.06204 0.32487 0.03496 0.32487 -3.3333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C 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2.5E-6 -0.03495 0.03633 -0.06203 0.08047 -0.06203 C 0.12604 -0.06203 0.16237 -0.03495 0.16237 -3.33333E-6 C 0.16237 0.03496 0.1987 0.06204 0.24427 0.06204 C 0.28841 0.06204 0.32487 0.03496 0.32487 -3.33333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C -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1.66667E-6 -0.03495 0.03633 -0.06204 0.08047 -0.06204 C 0.12604 -0.06204 0.16237 -0.03495 0.16237 -1.85185E-6 C 0.16237 0.03496 0.1987 0.06204 0.24427 0.06204 C 0.28841 0.06204 0.32487 0.03496 0.32487 -1.85185E-6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1.875E-6 -0.03496 0.03633 -0.06204 0.08047 -0.06204 C 0.12604 -0.06204 0.16237 -0.03496 0.16237 4.44444E-6 C 0.16237 0.03495 0.1987 0.06203 0.24427 0.06203 C 0.28841 0.06203 0.32487 0.03495 0.32487 4.44444E-6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C 2.91667E-6 -0.03495 0.03633 -0.06203 0.08047 -0.06203 C 0.12604 -0.06203 0.16237 -0.03495 0.16237 -3.7037E-6 C 0.16237 0.03496 0.1987 0.06204 0.24427 0.06204 C 0.28841 0.06204 0.32487 0.03496 0.32487 -3.7037E-6 " pathEditMode="relative" rAng="0" ptsTypes="AAA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C -8.33333E-7 -0.03495 0.03633 -0.06204 0.08047 -0.06204 C 0.12604 -0.06204 0.16237 -0.03495 0.16237 1.11111E-6 C 0.16237 0.03495 0.1987 0.06204 0.24427 0.06204 C 0.28841 0.06204 0.32487 0.03495 0.32487 1.11111E-6 " pathEditMode="relative" rAng="0" ptsTypes="AAAAA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1.66667E-6 -0.03496 0.03633 -0.06204 0.08047 -0.06204 C 0.12604 -0.06204 0.16237 -0.03496 0.16237 3.7037E-6 C 0.16237 0.03495 0.1987 0.06203 0.24427 0.06203 C 0.28841 0.06203 0.32487 0.03495 0.32487 3.7037E-6 " pathEditMode="relative" rAng="0" ptsTypes="AAAAA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C -1.875E-6 -0.03495 0.03633 -0.06204 0.08047 -0.06204 C 0.12604 -0.06204 0.16237 -0.03495 0.16237 1.11022E-16 C 0.16237 0.03495 0.1987 0.06204 0.24427 0.06204 C 0.28841 0.06204 0.32487 0.03495 0.32487 1.11022E-16 " pathEditMode="relative" rAng="0" ptsTypes="AAAAA"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4E139-4A04-808E-1C81-7EA969B8A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2575545-E018-B0EC-0F05-522E92CE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C1D81-C373-02B6-5EA7-E32D1BC40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8167CC-F3AF-58CB-CF5F-F21690B62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AEDD2-7D07-70DA-769D-187F49F2C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5" y="1112988"/>
            <a:ext cx="8552257" cy="5178658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EA2BF-2919-0FA7-CE74-920FBFE1A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459154">
            <a:off x="4149175" y="1945833"/>
            <a:ext cx="2319937" cy="28462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4A8373-F584-B2CA-A444-60A85A889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t="76061" r="12562"/>
          <a:stretch>
            <a:fillRect/>
          </a:stretch>
        </p:blipFill>
        <p:spPr>
          <a:xfrm>
            <a:off x="6469946" y="4545517"/>
            <a:ext cx="2319937" cy="746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F887D2-486F-40CD-B1A3-A0B01F84B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695559" y="1601295"/>
            <a:ext cx="2319937" cy="41343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C02DB0-36FB-280D-E28B-57DF11D61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218174" y="2528656"/>
            <a:ext cx="2319937" cy="3117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8319C2C-B461-7266-4A55-38CC1DF2B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5829232" y="2879770"/>
            <a:ext cx="2319937" cy="3117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81A26E-8F12-B189-CB2A-27CA77715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4802389" y="2143633"/>
            <a:ext cx="2319937" cy="31173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F79669-906C-1B1F-1696-8F1F2A60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1128499">
            <a:off x="5656487" y="2190558"/>
            <a:ext cx="2319937" cy="28462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70CEB7-06EF-92A3-5CE3-B34F8192C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20971296">
            <a:off x="5067624" y="1102924"/>
            <a:ext cx="2319937" cy="28462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0CA1F5-3F73-ABD2-DCB0-D95575392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19852127">
            <a:off x="4659826" y="3029453"/>
            <a:ext cx="2319937" cy="22314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0B214F-6D27-88D1-074A-21B349160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 b="31443"/>
          <a:stretch>
            <a:fillRect/>
          </a:stretch>
        </p:blipFill>
        <p:spPr>
          <a:xfrm rot="871877">
            <a:off x="5994102" y="1134568"/>
            <a:ext cx="2319937" cy="28462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015F73-AD8A-975E-DEAB-5AB14FB93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6096000" y="2312484"/>
            <a:ext cx="2319937" cy="35735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C5A7DDE-4CF8-23C5-6D4E-6CBD38026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5" y="4413643"/>
            <a:ext cx="1331369" cy="133136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9878826-545D-83E7-949B-442AC54E6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20" y="4445021"/>
            <a:ext cx="1194023" cy="11940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9F1007-F4E3-7AF2-7607-D80E26B4E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42" y="4555399"/>
            <a:ext cx="1189908" cy="109383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650C99-9CAC-497C-E142-3A85CFF87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64" y="4549042"/>
            <a:ext cx="1189479" cy="11225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FB74F9-90B9-C8FA-5337-5630A2F1F5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6" y="4526741"/>
            <a:ext cx="1279235" cy="12072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D829-2770-0D91-385C-797FF9B01D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79" y="4507477"/>
            <a:ext cx="1198478" cy="1224446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C078512-37FA-78FA-F2CA-DB9D1663F8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58245" y="2797721"/>
            <a:ext cx="1790918" cy="31173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2AE0C9F-7FF9-A7AA-D7B5-32AEEFADE2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16" y="4382779"/>
            <a:ext cx="1507429" cy="135285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EFB8784-790B-0618-2B27-A00DB1C8D8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24541" y="2768076"/>
            <a:ext cx="1790918" cy="311736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825A888-E5DF-2052-5949-C8C2CCDCE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12" y="4353134"/>
            <a:ext cx="1507429" cy="135285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9F119F-B94D-FCEB-B285-2C72EE762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2980" y="2768076"/>
            <a:ext cx="1790918" cy="3117367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6BC796A-06C6-CF1E-6CD1-10EAD6EA8F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51" y="4353134"/>
            <a:ext cx="1507429" cy="1352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02838F4-BC2B-E1D4-CC86-BB2F9C0068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48496" y="2809126"/>
            <a:ext cx="1790918" cy="31173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B3B9042-744A-FC0C-6316-50F064D740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67" y="4394184"/>
            <a:ext cx="1507429" cy="1352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77052C-2947-94A8-B158-2064180147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18379" y="2824095"/>
            <a:ext cx="1790918" cy="31173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28565B-762F-BAD3-546F-BFA65F635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71" y="4397602"/>
            <a:ext cx="1507429" cy="13528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8BFB96-A4FF-363F-EECA-5FD627010E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t="5037" r="25081" b="11332"/>
          <a:stretch>
            <a:fillRect/>
          </a:stretch>
        </p:blipFill>
        <p:spPr>
          <a:xfrm>
            <a:off x="918379" y="2768076"/>
            <a:ext cx="1790918" cy="3117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B4D7B67-9507-7B62-FC31-B1CF735AA6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71" y="4341583"/>
            <a:ext cx="1507429" cy="13528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1463017-C7AE-E79B-18BE-473480946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5439" r="7862" b="12781"/>
          <a:stretch>
            <a:fillRect/>
          </a:stretch>
        </p:blipFill>
        <p:spPr>
          <a:xfrm>
            <a:off x="5618581" y="3209685"/>
            <a:ext cx="2715043" cy="26933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3D6589-8759-4CD8-D520-F0B3A3DAEB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15" y="3107011"/>
            <a:ext cx="3184635" cy="31846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735DEC6-2477-5B61-F369-CD23EE1F23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84" y="2609869"/>
            <a:ext cx="3258886" cy="325888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C158B4B-4E5D-4FAC-5929-5274215016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6" y="270651"/>
            <a:ext cx="937475" cy="8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C 4.16667E-7 -0.03495 0.03633 -0.06204 0.08047 -0.06204 C 0.12604 -0.06204 0.16237 -0.03495 0.16237 -1.48148E-6 C 0.16237 0.03496 0.1987 0.06204 0.24427 0.06204 C 0.28841 0.06204 0.32487 0.03496 0.32487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3.33333E-6 -0.03496 0.03633 -0.06204 0.08047 -0.06204 C 0.12605 -0.06204 0.16237 -0.03496 0.16237 4.81481E-6 C 0.16237 0.03495 0.1987 0.06203 0.24427 0.06203 C 0.28841 0.06203 0.32487 0.03495 0.324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5E-6 -0.03495 0.03633 -0.06203 0.08047 -0.06203 C 0.12605 -0.06203 0.16237 -0.03495 0.16237 -3.33333E-6 C 0.16237 0.03496 0.1987 0.06204 0.24428 0.06204 C 0.28842 0.06204 0.32487 0.03496 0.32487 -3.33333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C 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2.5E-6 -0.03495 0.03633 -0.06203 0.08047 -0.06203 C 0.12604 -0.06203 0.16237 -0.03495 0.16237 -3.33333E-6 C 0.16237 0.03496 0.1987 0.06204 0.24427 0.06204 C 0.28841 0.06204 0.32487 0.03496 0.32487 -3.33333E-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C -1.2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1.66667E-6 -0.03495 0.03633 -0.06204 0.08047 -0.06204 C 0.12604 -0.06204 0.16237 -0.03495 0.16237 -1.85185E-6 C 0.16237 0.03496 0.1987 0.06204 0.24427 0.06204 C 0.28841 0.06204 0.32487 0.03496 0.32487 -1.85185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C -1.875E-6 -0.03496 0.03633 -0.06204 0.08047 -0.06204 C 0.12604 -0.06204 0.16237 -0.03496 0.16237 4.44444E-6 C 0.16237 0.03495 0.1987 0.06203 0.24427 0.06203 C 0.28841 0.06203 0.32487 0.03495 0.32487 4.44444E-6 " pathEditMode="relative" rAng="0" ptsTypes="AAAAA">
                                      <p:cBhvr>
                                        <p:cTn id="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C 2.08333E-6 -0.03495 0.03633 -0.06203 0.08047 -0.06203 C 0.12604 -0.06203 0.16237 -0.03495 0.16237 -4.81481E-6 C 0.16237 0.03496 0.1987 0.06204 0.24427 0.06204 C 0.28841 0.06204 0.32487 0.03496 0.32487 -4.81481E-6 " pathEditMode="relative" rAng="0" ptsTypes="AAAAA">
                                      <p:cBhvr>
                                        <p:cTn id="10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C 1.875E-6 -0.03495 0.03633 -0.06204 0.08047 -0.06204 C 0.12604 -0.06204 0.16237 -0.03495 0.16237 -3.7037E-7 C 0.16237 0.03495 0.1987 0.06204 0.24427 0.06204 C 0.28841 0.06204 0.32487 0.03495 0.32487 -3.7037E-7 " pathEditMode="relative" rAng="0" ptsTypes="AAA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C 2.08333E-6 -0.03495 0.03633 -0.06203 0.08047 -0.06203 C 0.12604 -0.06203 0.16237 -0.03495 0.16237 -2.96296E-6 C 0.16237 0.03496 0.1987 0.06204 0.24427 0.06204 C 0.28841 0.06204 0.32487 0.03496 0.32487 -2.96296E-6 " pathEditMode="relative" rAng="0" ptsTypes="AAAAA">
                                      <p:cBhvr>
                                        <p:cTn id="1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C 1.875E-6 -0.03496 0.03633 -0.06204 0.08047 -0.06204 C 0.12604 -0.06204 0.16237 -0.03496 0.16237 2.96296E-6 C 0.16237 0.03495 0.1987 0.06203 0.24427 0.06203 C 0.28841 0.06203 0.32487 0.03495 0.32487 2.96296E-6 " pathEditMode="relative" rAng="0" ptsTypes="AAAAA">
                                      <p:cBhvr>
                                        <p:cTn id="1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193D855-1748-4A44-8998-031618D45B7B}"/>
</file>

<file path=customXml/itemProps2.xml><?xml version="1.0" encoding="utf-8"?>
<ds:datastoreItem xmlns:ds="http://schemas.openxmlformats.org/officeDocument/2006/customXml" ds:itemID="{A0F573EC-7C49-4C32-877E-9B6E420F54A1}"/>
</file>

<file path=customXml/itemProps3.xml><?xml version="1.0" encoding="utf-8"?>
<ds:datastoreItem xmlns:ds="http://schemas.openxmlformats.org/officeDocument/2006/customXml" ds:itemID="{B757154F-2325-467D-B36A-9D7CA9FC6152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4</cp:revision>
  <dcterms:created xsi:type="dcterms:W3CDTF">2026-03-06T18:45:55Z</dcterms:created>
  <dcterms:modified xsi:type="dcterms:W3CDTF">2026-03-09T16:07:51Z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