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59129F-D5B1-A9A8-D995-E1BDDD079E72}" v="5" dt="2025-12-11T11:33:46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70" y="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659129F-D5B1-A9A8-D995-E1BDDD079E72}"/>
    <pc:docChg chg="modSld">
      <pc:chgData name="somovaasya3" userId="S::somovaasya3_gmail.com#ext#@slideedu.onmicrosoft.com::05b36399-d501-4a7b-87fd-615099445ab5" providerId="AD" clId="Web-{6659129F-D5B1-A9A8-D995-E1BDDD079E72}" dt="2025-12-11T11:33:46.083" v="4" actId="1076"/>
      <pc:docMkLst>
        <pc:docMk/>
      </pc:docMkLst>
      <pc:sldChg chg="modSp">
        <pc:chgData name="somovaasya3" userId="S::somovaasya3_gmail.com#ext#@slideedu.onmicrosoft.com::05b36399-d501-4a7b-87fd-615099445ab5" providerId="AD" clId="Web-{6659129F-D5B1-A9A8-D995-E1BDDD079E72}" dt="2025-12-11T11:33:46.083" v="4" actId="1076"/>
        <pc:sldMkLst>
          <pc:docMk/>
          <pc:sldMk cId="3031305048" sldId="257"/>
        </pc:sldMkLst>
        <pc:picChg chg="mod">
          <ac:chgData name="somovaasya3" userId="S::somovaasya3_gmail.com#ext#@slideedu.onmicrosoft.com::05b36399-d501-4a7b-87fd-615099445ab5" providerId="AD" clId="Web-{6659129F-D5B1-A9A8-D995-E1BDDD079E72}" dt="2025-12-11T11:33:46.083" v="4" actId="1076"/>
          <ac:picMkLst>
            <pc:docMk/>
            <pc:sldMk cId="3031305048" sldId="257"/>
            <ac:picMk id="59" creationId="{D3678A78-2FD7-4C74-B8E1-ED815EBBD81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3CA08-9FD3-4B13-8AA4-CEA110562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E556F0A-702E-4373-AC3A-4FA53A940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071F1B6-7D02-4AA2-98CA-6F130A4D2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B665F8-7E0E-4CFB-B87D-7513FF76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CC2AC5-CE12-4240-8F74-67428528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789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8E9EC-E8E5-4066-9B91-5286340E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9D63EDD-0CC5-41DD-A219-31D0B6553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D232FB-439B-474C-94C0-4EDF2355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5A2AF3-DC1A-4FF2-A31C-5B2119C4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A19240-533B-4576-9FFC-73871BA7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40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96B47AB-97C4-49E4-8355-3C4EEE7AC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AEB648-AE2B-4E80-8854-C6A3E779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7D457C-277A-4CD7-A8AE-2F17D2AD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F22B88-99EE-4B83-8D7B-D2A688F0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F6329E-266E-4633-8EE9-396538CD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16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3D750-284C-4B8B-ABEB-09E6019B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B94FA9-B990-4DC2-99C2-B3C9D3B49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EF0ECC-E34A-449B-A3DF-DF64560A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B0CAB6-AE87-4C88-A3A2-4B5D131F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8CC987-FC93-4D77-8BBC-BB7D25F5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477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933FB-D8DE-4E78-889E-9C51C7D6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3C48E5-70E9-4503-944C-743D43113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FAAB0D-C1D5-41F4-AAD2-C01A7D41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C67106-01DB-401A-A729-4228D1C9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26B9A-9A1C-4332-BB54-0CB4B714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493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489D5-838D-4004-93D1-3FF2820F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035AB1-BCCC-447C-8734-4AF1155A6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4E96DB5-4C23-475E-BB5B-25D3F3B4A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12533A-00E0-4F31-A8EE-FDE83D23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52D222-8C74-41D7-A976-C15A0E32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D38A74B-42EE-4E4E-834B-2C4E8D75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7B897-BC68-4C26-99D7-86AD16B2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741D56-4721-4CB4-8BB2-06145AC02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A971D0F-7D15-40CD-9486-ED203C97C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C25F7BD-2015-4C70-B47D-DC871911D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DF95BA8-3A39-4F4A-A94A-FE9EF11CC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1A1779D-F906-4D41-A028-3589EEAB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1036DB1-794B-418C-8F01-FF1D277F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3EDCBE9-B944-4DAF-9E0F-F242EB79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06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FD744-A88F-47D9-8C51-EEF0EDCC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8840CA-71F7-4AF0-9CED-2F7D7D89A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BC61EF1-6255-4424-AF23-4CFC0571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EE6F2A0-F9C4-4366-9780-D388E421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60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19942EC-3833-429B-A5A1-54FA4B91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07ED7DC-08D0-480C-8D2E-63D8D640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D1C68AC-EB92-475D-8D07-BAA77086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64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26939-32A7-4460-B243-3A3F6F11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980D65D-F721-4477-A4C6-0F56A7B97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EBD1781-94A1-4559-A820-F3DD11E62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C67A20B-C9DB-40AE-8076-700AD535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7B97915-1350-4073-9A37-EF424C96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424FC0-6FA4-42B0-A1A4-31490DAE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41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1D68A-C00E-4C76-BEAA-A2F11827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60E26E-C588-4AE3-9FCF-47A5B5927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6208D1A-5E8C-4358-9745-D841BBB17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8DEF13-E9C3-4E59-AB82-A67FE3CC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546DA5-3572-42B2-BAFA-C436BB5D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DFBA1C-4836-4E46-80D9-5DD14019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24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60F2618-047E-49C8-A3D7-5EA001CC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1BB42ED-5B6A-460A-AD37-297DE9CE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404BFD-9CEC-487E-8D1E-398389635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45197-6B75-4427-A274-AC5CD549060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970A41-C56B-44C3-9C8D-CD18B4016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C754D2-AEC9-4B64-84B6-7DF42EA3F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89749-9495-4119-9B36-2CC383A2B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541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2.wdp"/><Relationship Id="rId36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Relationship Id="rId30" Type="http://schemas.microsoft.com/office/2007/relationships/hdphoto" Target="../media/hdphoto13.wdp"/><Relationship Id="rId35" Type="http://schemas.openxmlformats.org/officeDocument/2006/relationships/image" Target="../media/image21.png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CA47DA-72C3-4C54-847A-E4DD302AE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9D3E03D-B5F0-4F92-8D80-22F3FE000537}"/>
              </a:ext>
            </a:extLst>
          </p:cNvPr>
          <p:cNvSpPr/>
          <p:nvPr/>
        </p:nvSpPr>
        <p:spPr>
          <a:xfrm>
            <a:off x="537882" y="81643"/>
            <a:ext cx="9232060" cy="6637564"/>
          </a:xfrm>
          <a:prstGeom prst="roundRect">
            <a:avLst/>
          </a:prstGeom>
          <a:blipFill dpi="0" rotWithShape="1">
            <a:blip r:embed="rId3"/>
            <a:srcRect/>
            <a:stretch>
              <a:fillRect t="-25000"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DC08E-6344-462C-9997-7B31C7BCD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5" t="9133" r="22470" b="7456"/>
          <a:stretch/>
        </p:blipFill>
        <p:spPr>
          <a:xfrm>
            <a:off x="794848" y="2641815"/>
            <a:ext cx="2418468" cy="35619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ADB948-FA41-4271-ADF2-008EFD89A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7" t="9910" r="17936" b="6817"/>
          <a:stretch/>
        </p:blipFill>
        <p:spPr>
          <a:xfrm>
            <a:off x="844080" y="2674000"/>
            <a:ext cx="2551781" cy="35619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7B93D0-E972-46D9-891D-8533DF3CC4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306" b="4948"/>
          <a:stretch/>
        </p:blipFill>
        <p:spPr>
          <a:xfrm>
            <a:off x="3568561" y="22154"/>
            <a:ext cx="6201381" cy="5878918"/>
          </a:xfrm>
          <a:prstGeom prst="rect">
            <a:avLst/>
          </a:prstGeom>
        </p:spPr>
      </p:pic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4CEAA69F-B5F0-4995-B866-2D4E6AFEEBE9}"/>
              </a:ext>
            </a:extLst>
          </p:cNvPr>
          <p:cNvCxnSpPr>
            <a:cxnSpLocks/>
          </p:cNvCxnSpPr>
          <p:nvPr/>
        </p:nvCxnSpPr>
        <p:spPr>
          <a:xfrm>
            <a:off x="5057323" y="956929"/>
            <a:ext cx="320588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654FCB-A67D-41E5-B3FB-323363E48F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6779" r="22834" b="11864"/>
          <a:stretch/>
        </p:blipFill>
        <p:spPr>
          <a:xfrm>
            <a:off x="4843230" y="773468"/>
            <a:ext cx="1543567" cy="24029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1919E1-69EE-42F7-B0FF-A2262A6203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92" t="9147" r="26486" b="12868"/>
          <a:stretch/>
        </p:blipFill>
        <p:spPr>
          <a:xfrm>
            <a:off x="6008069" y="815998"/>
            <a:ext cx="1367884" cy="231789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C1475D9B-0495-4768-93FA-6E89D372F84F}"/>
              </a:ext>
            </a:extLst>
          </p:cNvPr>
          <p:cNvCxnSpPr>
            <a:cxnSpLocks/>
          </p:cNvCxnSpPr>
          <p:nvPr/>
        </p:nvCxnSpPr>
        <p:spPr>
          <a:xfrm>
            <a:off x="4997982" y="3429000"/>
            <a:ext cx="320588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985A9F-8C3E-4491-B7F5-ADDC963383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0625" y1="37500" x2="49023" y2="39844"/>
                        <a14:foregroundMark x1="53223" y1="39355" x2="58496" y2="3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14574" r="21059" b="17575"/>
          <a:stretch/>
        </p:blipFill>
        <p:spPr>
          <a:xfrm>
            <a:off x="4861040" y="3258070"/>
            <a:ext cx="1525757" cy="1849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D057D4-C2CA-49C9-B3E2-3331F6ADE3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8019" r="19830" b="8155"/>
          <a:stretch/>
        </p:blipFill>
        <p:spPr>
          <a:xfrm>
            <a:off x="815337" y="2574527"/>
            <a:ext cx="2489333" cy="35619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22A92D5-42B3-4B45-84D7-BEB44096CC1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5801" y1="46777" x2="48828" y2="49609"/>
                        <a14:foregroundMark x1="54004" y1="46680" x2="56641" y2="5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8" t="8149" r="17667" b="7666"/>
          <a:stretch/>
        </p:blipFill>
        <p:spPr>
          <a:xfrm>
            <a:off x="912591" y="2574529"/>
            <a:ext cx="2513228" cy="36613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C6B163E-DF2D-41A2-A077-40F6DB6274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0" t="8445" r="22403" b="7369"/>
          <a:stretch/>
        </p:blipFill>
        <p:spPr>
          <a:xfrm>
            <a:off x="807169" y="2574528"/>
            <a:ext cx="2418468" cy="366137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ABF057B-26E7-44F8-ADBC-C454668190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8" t="9557" r="24452" b="9589"/>
          <a:stretch/>
        </p:blipFill>
        <p:spPr>
          <a:xfrm>
            <a:off x="6948149" y="821324"/>
            <a:ext cx="1425728" cy="228453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154250-3476-4A7C-BDA3-8BED323AA36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11643" r="25080" b="20127"/>
          <a:stretch/>
        </p:blipFill>
        <p:spPr>
          <a:xfrm>
            <a:off x="5952142" y="3313258"/>
            <a:ext cx="1374690" cy="184968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22448B-2EE9-4A1F-BCE2-BAADBF3221F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36" t="9666" r="23080" b="8476"/>
          <a:stretch/>
        </p:blipFill>
        <p:spPr>
          <a:xfrm>
            <a:off x="891037" y="2641813"/>
            <a:ext cx="2327243" cy="356190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BD96A59-AF28-4B2C-891B-671E09AB31D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49902" y1="31445" x2="49902" y2="3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6427" r="21762" b="17519"/>
          <a:stretch/>
        </p:blipFill>
        <p:spPr>
          <a:xfrm>
            <a:off x="7003692" y="3307832"/>
            <a:ext cx="1523316" cy="18155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F677858-C291-4E09-A54B-C88C7A243AA5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11644" r="21762" b="8476"/>
          <a:stretch/>
        </p:blipFill>
        <p:spPr>
          <a:xfrm>
            <a:off x="804952" y="2637219"/>
            <a:ext cx="2420685" cy="3538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id="{45462774-1D46-4005-8C65-3BDA92842731}"/>
              </a:ext>
            </a:extLst>
          </p:cNvPr>
          <p:cNvSpPr/>
          <p:nvPr/>
        </p:nvSpPr>
        <p:spPr>
          <a:xfrm>
            <a:off x="965753" y="313107"/>
            <a:ext cx="2180024" cy="211111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17530E3-8226-43DC-BB4F-9B767690FD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2" y="353703"/>
            <a:ext cx="1911621" cy="194895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374B8BA-B719-4EF7-9D27-F20CF2BF16A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0" y="379455"/>
            <a:ext cx="1843142" cy="184314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AD96FFE-4CDB-40AF-A00F-D6057315463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6" y="353703"/>
            <a:ext cx="1911621" cy="195941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8BBC4-78F7-44C8-BFED-F494FE909D8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77" y="460842"/>
            <a:ext cx="1430925" cy="185548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66F9D8D-7F2F-4B40-BBE1-FDBFFEE1A0F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29" y="469532"/>
            <a:ext cx="1813209" cy="180235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48CF7A7-3E5A-4CAD-84BA-F9B9C888B01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2" y="356072"/>
            <a:ext cx="1915811" cy="191581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16C3106-07CD-4453-A61F-822C9D94617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2" y="268515"/>
            <a:ext cx="2215937" cy="221593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3678A78-2FD7-4C74-B8E1-ED815EBBD81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967" y="3969572"/>
            <a:ext cx="2291992" cy="22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6365B0-4C7E-42F1-84F9-E78087246C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1D3814-35E7-4752-9DEE-FE9FF080171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D1D12743-E70A-4C44-B052-C2A7FA936D86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Анастасія Сомова</cp:lastModifiedBy>
  <cp:revision>13</cp:revision>
  <dcterms:created xsi:type="dcterms:W3CDTF">2025-12-10T20:45:17Z</dcterms:created>
  <dcterms:modified xsi:type="dcterms:W3CDTF">2026-03-09T16:07:44Z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