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E7AA7-0303-6A85-9154-41A77491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19EB89-20CE-AA60-7C97-2822BEB5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0FB08-1569-271D-7CDA-449EEE55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7EE0C-F49B-0BE0-B611-AE2B5688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451A8-584B-09DF-68BC-126595E7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2562-434B-27C7-DF96-1CDD59E9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A61E47-3143-0E9B-0B3B-039D6E21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383CC-E1FB-519B-8C04-8CEFC7D9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98E48-1019-E73D-7C9D-3EB2DA6F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53C5-0867-E00A-E0E6-6BBF92A6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8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5ADCC4-5852-F72F-C52C-5F196F3DB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AD18E-60BA-26E9-C5C6-FEC89C641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1A16B-8104-CA7D-8ECB-42E3E885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DD12D-11D9-8CA1-95D3-D6070BD4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8B1D0-13C1-12B0-2D40-0F280810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91817-384D-E188-E615-9082A35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96EC0-7B17-7739-19E9-DAC63A07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D4A60-5C08-3F7E-65B3-B8921768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AB8FA-F3C0-E82D-30FC-04DCEF46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F952F-A229-D764-FE08-37FAADF8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0ACD-A37A-37CC-0F7A-2CE2D52F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1200F-5EFA-E974-C3FF-C73CE5E9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E476E-EAEC-B538-7766-BF5EE30D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3ACCC-5152-9BBF-6FBE-433789A1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689F5-A955-2934-B2A4-41E44F75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18D2A-3D3F-D526-147E-05EA5F5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E6DF4-91A4-F397-02CF-586380E80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0A136-58B1-64F3-8E1D-35D84EC78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3E15E-6A4C-7A14-4980-12355291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9EF71-79D3-E6FF-7909-50D4479C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D4A70-EDA8-EA5B-C215-8F63FD9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5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9D27B-FCE9-C578-AE50-773D5751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CAFB5-3C65-ABA4-A08A-65DF4507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FA7A2D-1B5B-5184-A709-95EE1F9F8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5BFBE2-AB68-63A0-B88F-B7A11BB7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BCCC40-70D2-DB2E-B90A-0F9FD53E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5C8109-F0F0-6D88-02C1-8DB22F46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B389C-1FDA-E856-591B-34FBC6C8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81CF1D-C212-FDC7-C0F9-7234ABCD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05AD9-0EF9-F974-4155-6B30442F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6D9500-06A5-8192-4F50-D68AC228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0E1E78-1DA6-78E3-47F8-5158D2C7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53F10-144D-7789-86C7-4898133C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9F7290-7CB3-CE9B-B406-9BB87AA9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62BE3C-4C30-905F-F1FF-15216BF6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C412D-6F1F-F2F1-D7F6-5AFE446A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BD64-C5F1-016E-D979-36CC00ED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2A602-5DCF-F2B0-B0BA-ABD382B2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012E3-D2A7-5ED2-56B7-B34E6618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FF187-D85E-5B90-CB94-C2697D2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AD520-6DD4-EF76-DCAF-C85576A5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89127-559C-F6A9-6A38-34B4E56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7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AB828-0ADC-6825-CD07-BBB8B4A8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38048F-C3BA-9CE7-5992-71D24CC3C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F269ED-21BA-2C76-2FA5-D805BFC1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706B58-AA43-88B4-363B-71E9FC0B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3C710-AF13-299F-F624-687B8729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E1FD5-218A-F5C4-EAA5-0C40E395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54A5-F33B-B45E-C1B5-C04DC4B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CA017-4C15-200F-C588-00E17FCA7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71ED3-E78B-4ACC-B1A6-CF5947C9D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AD187-B611-75A8-F455-942724376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80574-0F6C-8BFC-9588-63086BCD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 помещении, стена, дизайн интерьера, Напольное покрытие">
            <a:extLst>
              <a:ext uri="{FF2B5EF4-FFF2-40B4-BE49-F238E27FC236}">
                <a16:creationId xmlns:a16="http://schemas.microsoft.com/office/drawing/2014/main" id="{2F31CFC1-C8CB-E4DF-32BA-7BE258B9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D410BDB6-AD10-8950-58DB-237AAA459835}"/>
              </a:ext>
            </a:extLst>
          </p:cNvPr>
          <p:cNvSpPr/>
          <p:nvPr/>
        </p:nvSpPr>
        <p:spPr>
          <a:xfrm>
            <a:off x="1406417" y="135193"/>
            <a:ext cx="7530170" cy="658761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9707B2-514E-39EA-877A-33CFCC307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471" y="4077929"/>
            <a:ext cx="2524431" cy="252443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мультфильм, Человеческое лиц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1A6EAE-0872-B680-7A5A-86589993A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63" y="294784"/>
            <a:ext cx="6268430" cy="62684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7B176F-DBE8-5E54-F35E-2E641489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668594"/>
            <a:ext cx="1759974" cy="17599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одежда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807C106-C320-4EAB-14A1-3FD57B84E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90" y="257318"/>
            <a:ext cx="6356555" cy="635655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DF83E9-950D-F173-4B99-84991CA45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2588159"/>
            <a:ext cx="1759974" cy="175997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D5DCA2-AC90-5E10-CDA6-24FC481AC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4507724"/>
            <a:ext cx="1759974" cy="175997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176DB0-74AD-346A-9170-64D68BD45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3" y="659990"/>
            <a:ext cx="1759974" cy="17599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4E1810-D336-F7D8-7FD4-0A6A22BFD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64" y="2588159"/>
            <a:ext cx="1759974" cy="175997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DB40FE-69E7-D410-B731-AB58B17FA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64" y="4507724"/>
            <a:ext cx="1759974" cy="17599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B47CB8-61A6-82F0-880F-1A11584A7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8" y="5591939"/>
            <a:ext cx="957461" cy="86919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офей, рисунок, кружка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C41FBF-88E1-A8A0-5B48-9BB3139F8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30" y="1622639"/>
            <a:ext cx="4563495" cy="46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5819C-6E15-4BF6-B9A2-17DDD35D3DC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8B878D9-CFCF-42F7-90C1-88BFC915C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89205C-A25B-453B-94B9-0AD7A654FFD2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Анастасія Сомова</cp:lastModifiedBy>
  <cp:revision>3</cp:revision>
  <dcterms:created xsi:type="dcterms:W3CDTF">2026-02-04T10:02:26Z</dcterms:created>
  <dcterms:modified xsi:type="dcterms:W3CDTF">2026-03-09T16:01:51Z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