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1253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1E7AA7-0303-6A85-9154-41A774910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C19EB89-20CE-AA60-7C97-2822BEB545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E0FB08-1569-271D-7CDA-449EEE551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B5CD-84DD-45A2-8FB3-24D4B63CB5EC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27EE0C-F49B-0BE0-B611-AE2B56889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1451A8-584B-09DF-68BC-126595E75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B0055-1B96-4C1C-88D0-9A5F387DD44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614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C02562-434B-27C7-DF96-1CDD59E9E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AA61E47-3143-0E9B-0B3B-039D6E2170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A383CC-E1FB-519B-8C04-8CEFC7D93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B5CD-84DD-45A2-8FB3-24D4B63CB5EC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D98E48-1019-E73D-7C9D-3EB2DA6F3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E053C5-0867-E00A-E0E6-6BBF92A68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B0055-1B96-4C1C-88D0-9A5F387DD44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486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15ADCC4-5852-F72F-C52C-5F196F3DBF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C3AD18E-60BA-26E9-C5C6-FEC89C6414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A1A16B-8104-CA7D-8ECB-42E3E8850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B5CD-84DD-45A2-8FB3-24D4B63CB5EC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7DD12D-11D9-8CA1-95D3-D6070BD45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18B1D0-13C1-12B0-2D40-0F280810F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B0055-1B96-4C1C-88D0-9A5F387DD44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279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291817-384D-E188-E615-9082A35A6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E96EC0-7B17-7739-19E9-DAC63A0762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9D4A60-5C08-3F7E-65B3-B8921768B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B5CD-84DD-45A2-8FB3-24D4B63CB5EC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8AB8FA-F3C0-E82D-30FC-04DCEF465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0F952F-A229-D764-FE08-37FAADF88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B0055-1B96-4C1C-88D0-9A5F387DD44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892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040ACD-A37A-37CC-0F7A-2CE2D52F8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61200F-5EFA-E974-C3FF-C73CE5E99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3E476E-EAEC-B538-7766-BF5EE30D1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B5CD-84DD-45A2-8FB3-24D4B63CB5EC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63ACCC-5152-9BBF-6FBE-433789A1B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C689F5-A955-2934-B2A4-41E44F75C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B0055-1B96-4C1C-88D0-9A5F387DD44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861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618D2A-3D3F-D526-147E-05EA5F556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0E6DF4-91A4-F397-02CF-586380E80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A80A136-58B1-64F3-8E1D-35D84EC783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63E15E-6A4C-7A14-4980-12355291D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B5CD-84DD-45A2-8FB3-24D4B63CB5EC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99EF71-79D3-E6FF-7909-50D4479C4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AD4A70-EDA8-EA5B-C215-8F63FD944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B0055-1B96-4C1C-88D0-9A5F387DD44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454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39D27B-FCE9-C578-AE50-773D5751F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BCAFB5-3C65-ABA4-A08A-65DF45073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FA7A2D-1B5B-5184-A709-95EE1F9F8B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5BFBE2-AB68-63A0-B88F-B7A11BB797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ABCCC40-70D2-DB2E-B90A-0F9FD53E90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C5C8109-F0F0-6D88-02C1-8DB22F462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B5CD-84DD-45A2-8FB3-24D4B63CB5EC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38B389C-1FDA-E856-591B-34FBC6C8F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B81CF1D-C212-FDC7-C0F9-7234ABCDE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B0055-1B96-4C1C-88D0-9A5F387DD44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561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205AD9-0EF9-F974-4155-6B30442F4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A6D9500-06A5-8192-4F50-D68AC2287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B5CD-84DD-45A2-8FB3-24D4B63CB5EC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80E1E78-1DA6-78E3-47F8-5158D2C7C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BF53F10-144D-7789-86C7-4898133CC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B0055-1B96-4C1C-88D0-9A5F387DD44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303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79F7290-7CB3-CE9B-B406-9BB87AA9A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B5CD-84DD-45A2-8FB3-24D4B63CB5EC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262BE3C-4C30-905F-F1FF-15216BF60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10C412D-6F1F-F2F1-D7F6-5AFE446A4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B0055-1B96-4C1C-88D0-9A5F387DD44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498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A4BD64-C5F1-016E-D979-36CC00EDC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F2A602-5DCF-F2B0-B0BA-ABD382B2D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E012E3-D2A7-5ED2-56B7-B34E661805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4FF187-D85E-5B90-CB94-C2697D222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B5CD-84DD-45A2-8FB3-24D4B63CB5EC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3AD520-6DD4-EF76-DCAF-C85576A5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889127-559C-F6A9-6A38-34B4E5680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B0055-1B96-4C1C-88D0-9A5F387DD44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171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4AB828-0ADC-6825-CD07-BBB8B4A82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C38048F-C3BA-9CE7-5992-71D24CC3C3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5F269ED-21BA-2C76-2FA5-D805BFC1E2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706B58-AA43-88B4-363B-71E9FC0BB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B5CD-84DD-45A2-8FB3-24D4B63CB5EC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63C710-AF13-299F-F624-687B87295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8E1FD5-218A-F5C4-EAA5-0C40E395D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B0055-1B96-4C1C-88D0-9A5F387DD44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789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B054A5-F33B-B45E-C1B5-C04DC4B4B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FCA017-4C15-200F-C588-00E17FCA7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071ED3-E78B-4ACC-B1A6-CF5947C9DF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8FB5CD-84DD-45A2-8FB3-24D4B63CB5EC}" type="datetimeFigureOut">
              <a:rPr lang="ru-RU" smtClean="0"/>
              <a:t>09.03.2026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7AD187-B611-75A8-F455-9427243766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680574-0F6C-8BFC-9588-63086BCD64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FB0055-1B96-4C1C-88D0-9A5F387DD44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957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в помещении, стена, дизайн интерьера, Напольное покрытие">
            <a:extLst>
              <a:ext uri="{FF2B5EF4-FFF2-40B4-BE49-F238E27FC236}">
                <a16:creationId xmlns:a16="http://schemas.microsoft.com/office/drawing/2014/main" id="{2F31CFC1-C8CB-E4DF-32BA-7BE258B91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5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Прямоугольник: скругленные углы 6">
            <a:extLst>
              <a:ext uri="{FF2B5EF4-FFF2-40B4-BE49-F238E27FC236}">
                <a16:creationId xmlns:a16="http://schemas.microsoft.com/office/drawing/2014/main" id="{D410BDB6-AD10-8950-58DB-237AAA459835}"/>
              </a:ext>
            </a:extLst>
          </p:cNvPr>
          <p:cNvSpPr/>
          <p:nvPr/>
        </p:nvSpPr>
        <p:spPr>
          <a:xfrm>
            <a:off x="1406417" y="135193"/>
            <a:ext cx="7530170" cy="6587613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09707B2-514E-39EA-877A-33CFCC3077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09471" y="4077929"/>
            <a:ext cx="2524431" cy="2524431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одежда, мультфильм, Человеческое лицо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D1A6EAE-0872-B680-7A5A-86589993A6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963" y="294784"/>
            <a:ext cx="6268430" cy="626843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круг, завихрение, спираль, искусств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57B176F-DBE8-5E54-F35E-2E641489D0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59" y="668594"/>
            <a:ext cx="1759974" cy="175997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одежда, иллюстрация, зарисов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807C106-C320-4EAB-14A1-3FD57B84E5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190" y="257318"/>
            <a:ext cx="6356555" cy="6356555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круг, завихрение, спираль, искусств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4DF83E9-950D-F173-4B99-84991CA454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59" y="2588159"/>
            <a:ext cx="1759974" cy="1759974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круг, завихрение, спираль, искусств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3D5DCA2-AC90-5E10-CDA6-24FC481ACD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59" y="4507724"/>
            <a:ext cx="1759974" cy="1759974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круг, завихрение, спираль, искусств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5176DB0-74AD-346A-9170-64D68BD458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123" y="659990"/>
            <a:ext cx="1759974" cy="1759974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круг, завихрение, спираль, искусств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A4E1810-D336-F7D8-7FD4-0A6A22BFD8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264" y="2588159"/>
            <a:ext cx="1759974" cy="1759974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круг, завихрение, спираль, искусств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3DB40FE-69E7-D410-B731-AB58B17FAA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264" y="4507724"/>
            <a:ext cx="1759974" cy="1759974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свеча, пирог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4B47CB8-61A6-82F0-880F-1A11584A7A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98" y="5591939"/>
            <a:ext cx="957461" cy="869198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трофей, рисунок, кружка, золот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86C41FBF-88E1-A8A0-5B48-9BB3139F82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430" y="1622639"/>
            <a:ext cx="4563495" cy="46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94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9" ma:contentTypeDescription="Create a new document." ma:contentTypeScope="" ma:versionID="5e1721dc42eabbdb89f27411beacd27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650e71599116c5ea79f373734bbe33cb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815819C-6E15-4BF6-B9A2-17DDD35D3DC4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08B878D9-CFCF-42F7-90C1-88BFC915C3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966873-EFB6-4CE7-B750-60F93FE859DA}"/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Office</dc:creator>
  <cp:lastModifiedBy>Анастасія Сомова</cp:lastModifiedBy>
  <cp:revision>3</cp:revision>
  <dcterms:created xsi:type="dcterms:W3CDTF">2026-02-04T10:02:26Z</dcterms:created>
  <dcterms:modified xsi:type="dcterms:W3CDTF">2026-03-09T16:01:51Z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