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5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2212E-870A-4948-8D76-E4CB9F544DBC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5432E-8972-46B5-A3E5-8AA81CB13E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435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5432E-8972-46B5-A3E5-8AA81CB13ED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024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B8015-B8EA-60AB-404F-13F577462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C1B167-3C2F-6679-29DA-1C372F852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487612-22D6-A547-CC43-8858FC717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A48245-52B6-3BF4-A4CE-3F73C6E8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667DC1-9C5E-B68C-5DFF-897CA5628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389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59FAD-01D9-158B-72EB-45909FA24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079890-FA7E-A9A8-4CCD-4D058A884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EADAB-4CF3-2217-7EDE-CE065401D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774BB-90B7-270B-EF2E-CA2CBE75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C4143-79D7-C956-F750-FCB9AE1E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9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298B77-CF52-EE57-AAF5-2260A4732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A3A1C7-AC71-8CDE-7461-4FDBD5C71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42A25B-EAD6-8743-1F83-4EF0E94D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F3DD73-3078-B430-29EB-C4E2F45F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D005BE-2CBD-FA3B-70EB-25ECC348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396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5C2D5-8A2F-5E32-ACDC-2EDA2858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F98F2-482B-1F91-F335-6F14A9494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C9763D-8FB1-D54F-79B7-67166276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250A0A-380D-98C1-8C99-7CD7E34B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F85E3C-1F22-1B61-2C6A-FCABDE98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711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81336-3B17-1240-1035-EC4AB265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CC5D25-1377-6988-6603-D81DD0DBE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2EA5E5-7068-224A-CC4F-0CDD596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127B8-3B31-921B-F5D8-6D8D4D67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166712-2173-6911-B988-CE30A72A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94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D1A82-3BAD-5F92-FD6D-651559C8F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5580C9-DD19-BF55-506B-E0EA08E87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DB6D75-6450-9501-A5FE-677044416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4606AE-5FD3-B033-1F6E-882A5814C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84BBFA-6AB0-33CE-C33A-C7A1AD759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7C3265-DA4F-0F50-088F-60117B0A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042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6F641-0DFC-A254-0AB0-85B9415DB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DCD19B-D590-00AD-95F7-759B3AFE5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9B7823-4DE9-4E11-1D70-3CD4467E5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F7EF15-63BC-1F78-C8AC-F2E63DC7D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390E10-14E4-A0E0-10F8-9602B4D56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DADEBE-AE6B-14C8-15DF-439EB14CD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4BD591-07CA-2709-1CE9-CC36920B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0549C8F-1AB3-C8AB-8502-FA28170B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325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FBBDC-A6E1-1057-A00A-9C59EF9B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F9854C-CA58-4A3B-1FB7-789192D62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0DFFC0-A2E1-C1B9-4718-C420D91D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1D11E9-4C35-8CF8-4E74-DAE24637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755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726374-4183-B7C8-03FC-E7C1342C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13BD3B-9F44-4545-027A-F70990F5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333C47-E435-7AD6-AA5B-5B4220BF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34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030B8-3782-8476-95BE-0DAF8421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BE33CC-2244-8E87-566F-7AFD657C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7332DC-A667-163C-107E-587C9E802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24A253-8280-8515-A356-1859A829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04030C-10A9-79D6-51EC-59CD8929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8E62E3-98B2-9F10-0414-FE51EC6C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24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ADDE3-C14C-0320-826F-6C3F8F27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26937F-5BBB-9AE6-2AFC-0CE403068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412F9D-0CCD-49C1-A215-E3F79D828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B7B9C6-70F4-4429-BB45-D81702B9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C15022-2994-D231-2952-B702ACCA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65CC76-F0BA-E5EB-0073-B12AEBDB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232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788FC-CCE9-E8C0-D00C-EDDD6170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A4D006-42A0-D7A6-AA32-44D0F6037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D5B581-F1FA-929B-01F3-F30B8442F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95BD5-9E68-45BC-81F0-C438510FE825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47FCBA-A9B8-2695-0B37-FCB32B47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6F5A6-9A10-FD7E-4E58-2C859FF46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1B8EB-9C40-46E1-B427-85DFA50E8F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512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815ABC-EDFD-8263-DBBE-1EE80140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6BA490-2974-4AFA-8019-BFAAC8251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3" y="1269363"/>
            <a:ext cx="8546841" cy="5071477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E7E26B-5AC1-3D8E-C8D1-5715BBCD9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11434"/>
          <a:stretch>
            <a:fillRect/>
          </a:stretch>
        </p:blipFill>
        <p:spPr>
          <a:xfrm>
            <a:off x="4689883" y="1556457"/>
            <a:ext cx="3875990" cy="48456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D691F1-DDA8-1BF7-1097-F72858E44D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78" y="2056124"/>
            <a:ext cx="648299" cy="7313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554897C-B953-8245-11CB-A5B768488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81" y="3658229"/>
            <a:ext cx="809589" cy="7313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8AD379-DF04-3A52-73DF-B422CEA2DC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79" y="4541848"/>
            <a:ext cx="762287" cy="8017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5381F5C-4CF1-076B-9F62-DD7BC506D8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98" y="3775233"/>
            <a:ext cx="726574" cy="7313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7CC6DD-B203-1570-E3CA-FD0CB0735B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63" y="3178909"/>
            <a:ext cx="762288" cy="73139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2CAA890-A6A9-63CE-0290-868D349A4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64" y="2102687"/>
            <a:ext cx="648299" cy="7313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E8589E2-E861-5B21-03A7-4FF072358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934904" y="4777056"/>
            <a:ext cx="1015032" cy="11341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725B0B-3936-2B3E-B692-91D3D3A51F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9" r="22222"/>
          <a:stretch>
            <a:fillRect/>
          </a:stretch>
        </p:blipFill>
        <p:spPr>
          <a:xfrm>
            <a:off x="9766911" y="2914443"/>
            <a:ext cx="1795393" cy="34263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EF9685-D3EE-644B-D881-C85CD8BFEA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10" y="4777056"/>
            <a:ext cx="813445" cy="8196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C6B684-B9E7-3E79-0857-34EFE39384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10" y="4768939"/>
            <a:ext cx="813445" cy="8196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D2FC873-7CCF-1127-AA7B-8D91B0E95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856064" y="4775489"/>
            <a:ext cx="1102309" cy="12317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B859884-219B-AC87-89CD-C4D054D4EC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833679" y="4793024"/>
            <a:ext cx="1102309" cy="12317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CA93EB-107D-BBB6-6CB2-ED854E7B7F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10" y="4783606"/>
            <a:ext cx="813445" cy="8196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676DCCF-DEB8-1E7E-7E0A-AEC0D4FF5F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847627" y="4782039"/>
            <a:ext cx="1102309" cy="12317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440440-30A8-B871-CA99-9452ABE702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09" y="4812522"/>
            <a:ext cx="813445" cy="81969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D9F97BD-ABF0-A798-0306-3D9F695364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811687" y="4788589"/>
            <a:ext cx="1102309" cy="12317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4B7FD4-51A6-494D-FCC1-738258E7A1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09" y="4801537"/>
            <a:ext cx="813445" cy="81969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78006C8-786A-4F2D-1C74-B436B51935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811686" y="4790261"/>
            <a:ext cx="1102309" cy="123170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15E6C11-4805-304A-EC16-B6CE72180C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09" y="4793315"/>
            <a:ext cx="813445" cy="8196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FC7FC45-15FD-8C28-CC68-A608504FB1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6006" r="14925" b="5105"/>
          <a:stretch>
            <a:fillRect/>
          </a:stretch>
        </p:blipFill>
        <p:spPr>
          <a:xfrm flipH="1">
            <a:off x="5793106" y="3449913"/>
            <a:ext cx="1102309" cy="123170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4AEC04B-C015-37C6-DEEA-8DD2D43AA5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" y="322491"/>
            <a:ext cx="880681" cy="79927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4933CEE-682A-9D43-816D-079003ADB7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81" y="2320852"/>
            <a:ext cx="3697567" cy="38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1597 L 0.29049 -0.38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-1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9648 -0.391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-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39115 -0.39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-197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39362 -0.398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24987 -0.165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826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25794 -0.165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34753 -0.236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-1182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35065 -0.2446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42995 -0.1527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763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42396 -0.1523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31758 -0.0090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-46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32695 -0.0347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0A62393-7168-45AF-94D2-E0C78AE144DD}"/>
</file>

<file path=customXml/itemProps2.xml><?xml version="1.0" encoding="utf-8"?>
<ds:datastoreItem xmlns:ds="http://schemas.openxmlformats.org/officeDocument/2006/customXml" ds:itemID="{C624FD7F-132F-4A88-9418-B7C991DBEE41}"/>
</file>

<file path=customXml/itemProps3.xml><?xml version="1.0" encoding="utf-8"?>
<ds:datastoreItem xmlns:ds="http://schemas.openxmlformats.org/officeDocument/2006/customXml" ds:itemID="{146E3E07-90C5-4A93-A5E3-EEDF7117CFBF}"/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7</cp:revision>
  <dcterms:created xsi:type="dcterms:W3CDTF">2026-03-06T22:44:13Z</dcterms:created>
  <dcterms:modified xsi:type="dcterms:W3CDTF">2026-03-09T13:59:49Z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