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2098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F187D-6AB0-48E4-A875-815CC31F1EA7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A9230-97B6-41B4-9317-45914CFCE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6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A9230-97B6-41B4-9317-45914CFCE5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3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BF8DF-F2C3-A1D1-0469-C59B645A5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AEE316-1EDD-B02E-2E0E-73F92641D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953E7-9C45-5D7C-6CF3-A1FF687D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D942E-2528-DF8F-9EE8-1FA25B67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5BBBF-C71B-6657-300A-C337DA5E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3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BC34-6125-D2B9-C9C8-1C521EAF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69BCF9-261B-6BEB-BB7A-D6AE7AD9B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A503C-445D-A018-BEA2-27A25184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431F6-AE4B-1E2E-9DE6-F9AC3899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BD41F-3381-1FCA-BF6D-7409ABC2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8E0233-71F6-681A-A95D-457C0DA57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687B29-376C-4793-E79A-B936B316E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9490E-6BE9-84F7-F538-28DE11B6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B630DC-97F1-AC34-B97A-999C6520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AC40D-54E4-1DD8-5723-8041EC7A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2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EAC5-0D14-6C25-243E-22B1D6C9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79F0F-7E2F-E86B-3D7B-351A70A07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95123-420B-9933-0264-5E1E6A4A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E5724-F01B-4083-6CAF-AF5F3E6A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32A8A0-DA9D-28D1-9EAD-84BD5F40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8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71580-335F-BFB6-3FEF-BC1395AC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9EF01-EC96-EE7B-6D05-0611AED2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191D3-95A9-7CDB-AD17-618214C5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5712E-01AE-19C1-9D10-B511F9C6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D0FAC-BFD5-1E62-6B43-BBA19AB5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C4420-8B9C-0067-C485-865B8AA2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B7D8D-B7DF-8CD4-1886-84AD0815D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64BCEF-2A95-BB6F-BA38-52823847B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D763AD-298B-92A4-6F67-C8693B3F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DD7AA-CBC6-FAEA-F6B3-FC82B715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F67195-AA12-7CD3-4773-02A3C22E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2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CE677-A9C8-CB2C-72AE-634EB7C2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DD16E0-7E73-A617-BA20-2A53CD282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A1D64-F9D8-A94C-5DD8-7106E1893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3782FE-71BA-EF89-53CB-178D49413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458C2A-9854-2C86-0227-F3146856B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6FDAEB-52EA-5C55-893B-0B82C153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FEFFAA-A7A9-9DAF-2F51-CED7DF60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1BE3CE-665C-E3C3-13E1-8F2CE19B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6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234C1-2D05-7864-CF43-68F13127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F4ECB-7D4D-ADCC-F52D-83ED20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83D7E8-0E3E-233B-0865-73344D65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CEF148-78F8-A97A-979E-BC4A58CF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0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C49BB4-DC4A-FC1E-5690-97DD4C1A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EA2EE2-8519-BA11-5B89-BEB23520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938D4-2D8D-8A6E-964C-B30C8C93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86748-63BF-08A2-A5F3-A1524464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22413-1060-4179-441C-4C8746B28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AC32B-2AAE-98D2-A3BA-3B63487FA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1DF178-1629-A03C-E6E3-388BD443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3722AB-865D-B395-4257-6E4EA72E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8296A6-4944-CC9E-E483-DCB85E83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2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4FF07-AB98-1902-957B-0817B676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9BAABD-732B-7642-B502-71D76FADC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9C4109-BC0A-CFBD-639C-3CAEA2794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CCE327-22EB-1717-CC21-781571B6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458905-D855-1DCE-8CB8-B0F40545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A1BF2-9028-F928-6A17-9E2FFF7A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8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F490D-4F6B-6693-FA5E-6EEAE9B9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4BA61B-775E-A9E6-A686-39131991E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EB16C-0D00-D773-2C80-B663AD844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9AB83-D2F5-4820-97A0-E03A40B2B623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D64CF2-0F22-FD6E-0E7F-FECEF6A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41FB5-87C5-BC1D-59DA-483FAF3A1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D3BD-BB5F-42B6-992F-605402DFD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F8641-A1E9-11B5-0EB3-073DDFE21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45722" cy="7281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33C18-D77E-A6ED-0C1D-21E6921B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03" y="4080934"/>
            <a:ext cx="2836333" cy="283633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B7BADA3-10C2-A684-D973-F2CB36CCBA57}"/>
              </a:ext>
            </a:extLst>
          </p:cNvPr>
          <p:cNvSpPr/>
          <p:nvPr/>
        </p:nvSpPr>
        <p:spPr>
          <a:xfrm>
            <a:off x="6261042" y="1517226"/>
            <a:ext cx="2556863" cy="21234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F2C692-AF3D-E2B6-B2AA-229F6CAE6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8568" y="1077035"/>
            <a:ext cx="2921810" cy="292181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C66A951-1694-241F-676D-F4A22E75F559}"/>
              </a:ext>
            </a:extLst>
          </p:cNvPr>
          <p:cNvGrpSpPr/>
          <p:nvPr/>
        </p:nvGrpSpPr>
        <p:grpSpPr>
          <a:xfrm>
            <a:off x="2088606" y="3757003"/>
            <a:ext cx="4498995" cy="4067387"/>
            <a:chOff x="2046591" y="3734437"/>
            <a:chExt cx="4498995" cy="4067387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D7CD2C2-7CD0-2695-271F-1E0B4D9B6277}"/>
                </a:ext>
              </a:extLst>
            </p:cNvPr>
            <p:cNvSpPr/>
            <p:nvPr/>
          </p:nvSpPr>
          <p:spPr>
            <a:xfrm>
              <a:off x="2586182" y="4664364"/>
              <a:ext cx="3879273" cy="2059709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21933B2-A45C-FCB6-21EE-3F1FE37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6591" y="3734437"/>
              <a:ext cx="3611601" cy="406738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59B61BD-8CAE-2540-B88A-E7F2C5F7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2556" y="4258739"/>
              <a:ext cx="2803030" cy="3063377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3EF3AF8-78C4-C536-4AA1-E13282B085C5}"/>
              </a:ext>
            </a:extLst>
          </p:cNvPr>
          <p:cNvGrpSpPr/>
          <p:nvPr/>
        </p:nvGrpSpPr>
        <p:grpSpPr>
          <a:xfrm>
            <a:off x="-546412" y="515103"/>
            <a:ext cx="4815937" cy="4539425"/>
            <a:chOff x="-253032" y="325279"/>
            <a:chExt cx="4815937" cy="4539425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C9712C5-6FC7-7BF8-4CF2-C952CFC5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29883" y1="62988" x2="30859" y2="66699"/>
                          <a14:backgroundMark x1="40039" y1="66406" x2="40039" y2="6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3032" y="797317"/>
              <a:ext cx="4067387" cy="406738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9385A70-0310-1310-13EB-39F8A5056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3926" y="325279"/>
              <a:ext cx="3778979" cy="4180890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A10C98-E327-BB6E-492C-0900FFBB3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0527" y1="35449" x2="39355" y2="42383"/>
                        <a14:foregroundMark x1="42285" y1="33789" x2="36328" y2="40625"/>
                        <a14:foregroundMark x1="36328" y1="40625" x2="35059" y2="44141"/>
                        <a14:backgroundMark x1="47754" y1="45508" x2="47266" y2="49609"/>
                        <a14:backgroundMark x1="72363" y1="48242" x2="73340" y2="53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255" y="969532"/>
            <a:ext cx="2691386" cy="314932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91A292D-727D-2439-5CEF-69631FA2AED1}"/>
              </a:ext>
            </a:extLst>
          </p:cNvPr>
          <p:cNvGrpSpPr/>
          <p:nvPr/>
        </p:nvGrpSpPr>
        <p:grpSpPr>
          <a:xfrm>
            <a:off x="2146845" y="3751476"/>
            <a:ext cx="4555380" cy="4122266"/>
            <a:chOff x="2168505" y="3749105"/>
            <a:chExt cx="4555380" cy="4122266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8B2C43E4-88B6-B496-FDE4-2DC0404DB0CC}"/>
                </a:ext>
              </a:extLst>
            </p:cNvPr>
            <p:cNvSpPr/>
            <p:nvPr/>
          </p:nvSpPr>
          <p:spPr>
            <a:xfrm>
              <a:off x="2628197" y="4686930"/>
              <a:ext cx="3879273" cy="2075467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3112C40-41BE-2210-65EA-D9EA2F0AE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8505" y="3749105"/>
              <a:ext cx="3506673" cy="4122266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DD7BF6A-E74F-BABF-9328-CB83A0BFE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0310" y="4159056"/>
              <a:ext cx="2853575" cy="3213607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FBC999F-C1EF-C964-4748-2292CC353F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075" y="1011255"/>
            <a:ext cx="2949713" cy="2949713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2C23FF0-6194-BD46-7654-49402ADBDCDC}"/>
              </a:ext>
            </a:extLst>
          </p:cNvPr>
          <p:cNvGrpSpPr/>
          <p:nvPr/>
        </p:nvGrpSpPr>
        <p:grpSpPr>
          <a:xfrm>
            <a:off x="2118537" y="3790621"/>
            <a:ext cx="4430661" cy="3900115"/>
            <a:chOff x="2124221" y="3788100"/>
            <a:chExt cx="4430661" cy="3900115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E975BF11-0865-CD77-EA8E-FC8ABC468744}"/>
                </a:ext>
              </a:extLst>
            </p:cNvPr>
            <p:cNvSpPr/>
            <p:nvPr/>
          </p:nvSpPr>
          <p:spPr>
            <a:xfrm>
              <a:off x="2628197" y="4686930"/>
              <a:ext cx="3879273" cy="2072654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481EF34-4493-51DB-DE50-AE256BEFF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4221" y="3788100"/>
              <a:ext cx="3616032" cy="390011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5258A3-33F6-F4A1-2504-CFECA9B05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5885" y="4383984"/>
              <a:ext cx="2678997" cy="2678997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D3A29F-D2DD-3583-7744-204B2EB711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0909" y="442176"/>
            <a:ext cx="3179234" cy="4165969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ACA2D36-1F19-BDB0-DD48-26BFCCB296EC}"/>
              </a:ext>
            </a:extLst>
          </p:cNvPr>
          <p:cNvGrpSpPr/>
          <p:nvPr/>
        </p:nvGrpSpPr>
        <p:grpSpPr>
          <a:xfrm>
            <a:off x="1964506" y="3665231"/>
            <a:ext cx="4940303" cy="4223272"/>
            <a:chOff x="1981170" y="3649288"/>
            <a:chExt cx="4940303" cy="4223272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DC0DB00E-8E20-9463-E8F7-6091E69F4D55}"/>
                </a:ext>
              </a:extLst>
            </p:cNvPr>
            <p:cNvSpPr/>
            <p:nvPr/>
          </p:nvSpPr>
          <p:spPr>
            <a:xfrm>
              <a:off x="2628197" y="4686930"/>
              <a:ext cx="3901527" cy="2072654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536F645-F051-011C-9A8A-0F8B7C63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1170" y="3649288"/>
              <a:ext cx="3775059" cy="4223272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38CD18E-6F4B-6A17-E83F-CE4339091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69344" y="3721705"/>
              <a:ext cx="3352129" cy="4035351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72DAFC-CE1C-8506-45FC-5DAE87131F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0740" y="442176"/>
            <a:ext cx="3696382" cy="4153432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1E77A8A-8966-5D56-CD92-06202596742F}"/>
              </a:ext>
            </a:extLst>
          </p:cNvPr>
          <p:cNvGrpSpPr/>
          <p:nvPr/>
        </p:nvGrpSpPr>
        <p:grpSpPr>
          <a:xfrm>
            <a:off x="1934498" y="3633865"/>
            <a:ext cx="5194192" cy="4230190"/>
            <a:chOff x="1947865" y="3652262"/>
            <a:chExt cx="5194192" cy="4230190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AE852A57-8D51-AD78-2F06-21EE6333620F}"/>
                </a:ext>
              </a:extLst>
            </p:cNvPr>
            <p:cNvSpPr/>
            <p:nvPr/>
          </p:nvSpPr>
          <p:spPr>
            <a:xfrm>
              <a:off x="2628197" y="4686930"/>
              <a:ext cx="3901527" cy="2096827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37F6C53-186F-2D6D-7412-65A6A2DAA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7865" y="3681707"/>
              <a:ext cx="3900688" cy="4200745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377D16A-9B37-A8CE-F0A8-BB802DD28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8508" y="3652262"/>
              <a:ext cx="3673549" cy="4183826"/>
            </a:xfrm>
            <a:prstGeom prst="rect">
              <a:avLst/>
            </a:prstGeom>
          </p:spPr>
        </p:pic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34074C0-38F6-0CC5-7CCF-C7C72802D63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9409" y="514541"/>
            <a:ext cx="3863871" cy="4019421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60E02AD-4858-262C-E89D-3B6224F8DEAA}"/>
              </a:ext>
            </a:extLst>
          </p:cNvPr>
          <p:cNvGrpSpPr/>
          <p:nvPr/>
        </p:nvGrpSpPr>
        <p:grpSpPr>
          <a:xfrm>
            <a:off x="2043796" y="3801512"/>
            <a:ext cx="5251593" cy="3913395"/>
            <a:chOff x="2044883" y="3791130"/>
            <a:chExt cx="5251593" cy="3913395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EBB91A89-C489-6E4A-BFDB-85F46F6455C2}"/>
                </a:ext>
              </a:extLst>
            </p:cNvPr>
            <p:cNvSpPr/>
            <p:nvPr/>
          </p:nvSpPr>
          <p:spPr>
            <a:xfrm>
              <a:off x="2628197" y="4686930"/>
              <a:ext cx="3911056" cy="2096827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243434B-9B73-2F3F-FC1D-0E060086C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4883" y="3791130"/>
              <a:ext cx="3598218" cy="3913395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D7E9196C-576F-CE69-DE97-EAD1E9BD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2" y="3791183"/>
              <a:ext cx="3882294" cy="3882294"/>
            </a:xfrm>
            <a:prstGeom prst="rect">
              <a:avLst/>
            </a:prstGeom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2D98FED-F415-0051-3308-BB323DE88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587" y="317175"/>
            <a:ext cx="4299948" cy="452354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7F5FAEA-4495-5D9D-50DA-413220B93CB0}"/>
              </a:ext>
            </a:extLst>
          </p:cNvPr>
          <p:cNvGrpSpPr/>
          <p:nvPr/>
        </p:nvGrpSpPr>
        <p:grpSpPr>
          <a:xfrm>
            <a:off x="-4596139" y="935482"/>
            <a:ext cx="4498374" cy="3302097"/>
            <a:chOff x="-4145192" y="-1649271"/>
            <a:chExt cx="4498374" cy="3302097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D44324A-79C3-12AE-041C-A6C296F5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31445" y1="63672" x2="31445" y2="66016"/>
                          <a14:backgroundMark x1="52734" y1="65137" x2="50586" y2="66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31" b="24747"/>
            <a:stretch>
              <a:fillRect/>
            </a:stretch>
          </p:blipFill>
          <p:spPr>
            <a:xfrm>
              <a:off x="-4145192" y="80854"/>
              <a:ext cx="4072410" cy="135291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B1D8667A-C14F-4113-0D3D-E137A932F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948915" y="-1649271"/>
              <a:ext cx="3302097" cy="33020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26FAA6B6-6D0F-47B3-46EF-FE270600A0D8}"/>
              </a:ext>
            </a:extLst>
          </p:cNvPr>
          <p:cNvGrpSpPr/>
          <p:nvPr/>
        </p:nvGrpSpPr>
        <p:grpSpPr>
          <a:xfrm>
            <a:off x="2490919" y="3753250"/>
            <a:ext cx="4531653" cy="4029960"/>
            <a:chOff x="2493751" y="3772386"/>
            <a:chExt cx="4531653" cy="4029960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8A4190A2-2D56-E25D-62AF-81813140DAFF}"/>
                </a:ext>
              </a:extLst>
            </p:cNvPr>
            <p:cNvSpPr/>
            <p:nvPr/>
          </p:nvSpPr>
          <p:spPr>
            <a:xfrm>
              <a:off x="2628197" y="4686930"/>
              <a:ext cx="3892212" cy="208110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D3EF1F9-AEBC-2BBD-C9DB-0C8986282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7815" y="3772386"/>
              <a:ext cx="3577589" cy="4029960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497B2C1-74C3-1BE5-666B-B56BB427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93751" y="4272556"/>
              <a:ext cx="2798577" cy="302791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C4FEFF7-5E64-469C-F251-64CFA80A1CC6}"/>
              </a:ext>
            </a:extLst>
          </p:cNvPr>
          <p:cNvGrpSpPr/>
          <p:nvPr/>
        </p:nvGrpSpPr>
        <p:grpSpPr>
          <a:xfrm>
            <a:off x="-4598962" y="874590"/>
            <a:ext cx="4520870" cy="3298138"/>
            <a:chOff x="-4092002" y="1994074"/>
            <a:chExt cx="4520870" cy="3298138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9E5CCE1B-9387-4960-9009-BADF97364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4092002" y="3763658"/>
              <a:ext cx="4072481" cy="1353429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D0F5789E-DEE8-348A-9690-3F71FD491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491369" y="1994074"/>
              <a:ext cx="2920237" cy="329813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2286775-19CD-F5FF-D11D-53564C9480D4}"/>
              </a:ext>
            </a:extLst>
          </p:cNvPr>
          <p:cNvGrpSpPr/>
          <p:nvPr/>
        </p:nvGrpSpPr>
        <p:grpSpPr>
          <a:xfrm>
            <a:off x="2585456" y="3881574"/>
            <a:ext cx="4425111" cy="3812915"/>
            <a:chOff x="2597114" y="3888811"/>
            <a:chExt cx="4425111" cy="381291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D5718B5C-6761-A137-0665-91C12BA9338B}"/>
                </a:ext>
              </a:extLst>
            </p:cNvPr>
            <p:cNvSpPr/>
            <p:nvPr/>
          </p:nvSpPr>
          <p:spPr>
            <a:xfrm>
              <a:off x="2671043" y="4686930"/>
              <a:ext cx="3879273" cy="2059709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F0F02DD9-6EFF-BD02-71F7-B30C111C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9375" y="3888811"/>
              <a:ext cx="3402850" cy="3812915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1EDA5CA6-0496-5A7F-4A45-F63318C9C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7114" y="4184250"/>
              <a:ext cx="2665158" cy="316967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D7DBA727-2CB5-CB67-2E18-9BB37EC53963}"/>
              </a:ext>
            </a:extLst>
          </p:cNvPr>
          <p:cNvGrpSpPr/>
          <p:nvPr/>
        </p:nvGrpSpPr>
        <p:grpSpPr>
          <a:xfrm>
            <a:off x="-4566993" y="995155"/>
            <a:ext cx="4812276" cy="3105265"/>
            <a:chOff x="-4479873" y="3940731"/>
            <a:chExt cx="4812276" cy="3105265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618BA01-39DF-0450-B434-FC39CA412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4479873" y="5634077"/>
              <a:ext cx="4072481" cy="1353429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E1D88D84-4B55-867B-221C-FD74B38E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924839" y="3940731"/>
              <a:ext cx="3257242" cy="310526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F0DD9CAF-DA87-4D1B-99C9-87374D30AA63}"/>
              </a:ext>
            </a:extLst>
          </p:cNvPr>
          <p:cNvGrpSpPr/>
          <p:nvPr/>
        </p:nvGrpSpPr>
        <p:grpSpPr>
          <a:xfrm>
            <a:off x="2626597" y="3849660"/>
            <a:ext cx="4283280" cy="3717321"/>
            <a:chOff x="2628197" y="3920120"/>
            <a:chExt cx="4283280" cy="3717321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4EB7E40D-A874-81F9-6D8B-E2AC5ACD8F9B}"/>
                </a:ext>
              </a:extLst>
            </p:cNvPr>
            <p:cNvSpPr/>
            <p:nvPr/>
          </p:nvSpPr>
          <p:spPr>
            <a:xfrm>
              <a:off x="2628197" y="4686930"/>
              <a:ext cx="3907950" cy="2096827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C9F17024-7D8A-84D9-BC4B-661AB60F2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96249" y="3920120"/>
              <a:ext cx="3315228" cy="3717321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6AC352F-0A69-7339-5C29-DC42781D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242" y="4449626"/>
              <a:ext cx="2533104" cy="2533104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8F0BC84F-F7BF-744D-C36D-CDC4488F8AAF}"/>
              </a:ext>
            </a:extLst>
          </p:cNvPr>
          <p:cNvGrpSpPr/>
          <p:nvPr/>
        </p:nvGrpSpPr>
        <p:grpSpPr>
          <a:xfrm>
            <a:off x="-4566693" y="297671"/>
            <a:ext cx="4888348" cy="4451977"/>
            <a:chOff x="-4518616" y="3281721"/>
            <a:chExt cx="4888348" cy="445197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D45BB0E-6EB3-85FF-E07E-D3A76587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4518616" y="5636768"/>
              <a:ext cx="4072481" cy="135342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04E03292-BE5D-F442-26FF-79B19589F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496623" y="3281721"/>
              <a:ext cx="3866355" cy="445197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1165DA70-FA43-F516-2A18-C49D92ECB322}"/>
              </a:ext>
            </a:extLst>
          </p:cNvPr>
          <p:cNvGrpSpPr/>
          <p:nvPr/>
        </p:nvGrpSpPr>
        <p:grpSpPr>
          <a:xfrm>
            <a:off x="2427164" y="3926305"/>
            <a:ext cx="4429923" cy="3723451"/>
            <a:chOff x="2410284" y="3952201"/>
            <a:chExt cx="4429923" cy="3723451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47EDE4A8-51CD-5F16-0974-D2E13BFF816D}"/>
                </a:ext>
              </a:extLst>
            </p:cNvPr>
            <p:cNvSpPr/>
            <p:nvPr/>
          </p:nvSpPr>
          <p:spPr>
            <a:xfrm>
              <a:off x="2628197" y="4686930"/>
              <a:ext cx="3935058" cy="2096827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190077DC-7C1E-9857-D431-1AB591D8A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62309" y="3952201"/>
              <a:ext cx="3177898" cy="3723451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538CE3D6-D35B-85C4-37A7-F3E6D563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0284" y="3959363"/>
              <a:ext cx="2981742" cy="3656696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E76DBCCF-0E16-08D3-1EA1-6F16031425D9}"/>
              </a:ext>
            </a:extLst>
          </p:cNvPr>
          <p:cNvGrpSpPr/>
          <p:nvPr/>
        </p:nvGrpSpPr>
        <p:grpSpPr>
          <a:xfrm>
            <a:off x="-4545874" y="467244"/>
            <a:ext cx="4971303" cy="4223404"/>
            <a:chOff x="-4292555" y="3519310"/>
            <a:chExt cx="4971303" cy="4223404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9217EFC-E663-D522-5CBC-4B2BDB25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4292555" y="5703667"/>
              <a:ext cx="4072481" cy="135342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B5206D6E-A2C0-AB9D-CA86-B896719E0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544656" y="3519310"/>
              <a:ext cx="4223404" cy="42234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6B4BEFA6-C206-C5B1-26B1-7D376B480321}"/>
              </a:ext>
            </a:extLst>
          </p:cNvPr>
          <p:cNvGrpSpPr/>
          <p:nvPr/>
        </p:nvGrpSpPr>
        <p:grpSpPr>
          <a:xfrm>
            <a:off x="2300975" y="3884980"/>
            <a:ext cx="4713201" cy="3903074"/>
            <a:chOff x="2300985" y="3904646"/>
            <a:chExt cx="4713201" cy="390307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47370CE6-703D-114F-ACAE-D55C80810619}"/>
                </a:ext>
              </a:extLst>
            </p:cNvPr>
            <p:cNvSpPr/>
            <p:nvPr/>
          </p:nvSpPr>
          <p:spPr>
            <a:xfrm>
              <a:off x="2628197" y="4686930"/>
              <a:ext cx="3935058" cy="2072654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CA4FCCB6-5699-4639-02A1-E01C18B7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3193" y="3987333"/>
              <a:ext cx="3270993" cy="374993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8D0CFAC7-12A7-C810-A897-DE8A8041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00985" y="3904646"/>
              <a:ext cx="3542829" cy="3903074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AB24F6BB-EB67-5446-A2A7-814CA9207BCB}"/>
              </a:ext>
            </a:extLst>
          </p:cNvPr>
          <p:cNvGrpSpPr/>
          <p:nvPr/>
        </p:nvGrpSpPr>
        <p:grpSpPr>
          <a:xfrm>
            <a:off x="-4581312" y="672371"/>
            <a:ext cx="4676184" cy="3866354"/>
            <a:chOff x="-4527159" y="3711985"/>
            <a:chExt cx="4676184" cy="3866354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9CAD515-FCE2-2355-96D4-4A88EA5E3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4527159" y="5703667"/>
              <a:ext cx="4072481" cy="1353429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CA2EAF1-1A4E-DC1F-B744-BF0298CFA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717329" y="3711985"/>
              <a:ext cx="3866354" cy="38663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435B1451-2232-55D3-7CAE-DFE6467D38CA}"/>
              </a:ext>
            </a:extLst>
          </p:cNvPr>
          <p:cNvGrpSpPr/>
          <p:nvPr/>
        </p:nvGrpSpPr>
        <p:grpSpPr>
          <a:xfrm>
            <a:off x="2277939" y="3962511"/>
            <a:ext cx="4867340" cy="3622638"/>
            <a:chOff x="2227749" y="4010944"/>
            <a:chExt cx="4867340" cy="3622638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7BEBBF0A-604F-EBC9-CE0A-AF6FDE9A54DC}"/>
                </a:ext>
              </a:extLst>
            </p:cNvPr>
            <p:cNvSpPr/>
            <p:nvPr/>
          </p:nvSpPr>
          <p:spPr>
            <a:xfrm>
              <a:off x="2628197" y="4686930"/>
              <a:ext cx="3920889" cy="2096827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AA943439-0C7B-3021-07D6-E1C8E932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8364" y="4010944"/>
              <a:ext cx="3416725" cy="362263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AFB07588-9C15-7525-9597-EC20C516C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7749" y="4077491"/>
              <a:ext cx="3461338" cy="3461338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51D3C5D2-9CDE-4110-19F3-57AAD0CCE55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78" y="-573249"/>
            <a:ext cx="4360109" cy="44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0625 -0.00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0602 L -0.31718 -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0756 -0.0060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0394 L -0.31718 -0.0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0625 -0.0060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0602 L -0.32096 -0.0076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9636 -0.0060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0602 L -0.32096 -0.0055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0625 -0.0060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0602 L -0.32096 -0.0097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6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0625 -0.00602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0602 L -0.32096 -0.00764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30964 0.01111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64 0.01111 L 0.61589 -0.0032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30964 0.01112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64 0.01112 L 0.61589 -0.00324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30963 0.0111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63 0.01111 L 0.61588 -0.00324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30964 0.01111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64 0.01111 L 0.61589 -0.00325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30964 0.01111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64 0.01111 L 0.61589 -0.00324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963 0.01111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63 0.01111 L 0.61588 -0.00324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DF6B38E-E77A-483D-894D-263C3F05F45A}"/>
</file>

<file path=customXml/itemProps2.xml><?xml version="1.0" encoding="utf-8"?>
<ds:datastoreItem xmlns:ds="http://schemas.openxmlformats.org/officeDocument/2006/customXml" ds:itemID="{5E437830-7127-4437-8087-84025F81E6BB}"/>
</file>

<file path=customXml/itemProps3.xml><?xml version="1.0" encoding="utf-8"?>
<ds:datastoreItem xmlns:ds="http://schemas.openxmlformats.org/officeDocument/2006/customXml" ds:itemID="{F3EAF9DA-9613-4529-85A2-415845266428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2026-03-05T08:13:18Z</dcterms:created>
  <dcterms:modified xsi:type="dcterms:W3CDTF">2026-03-09T14:47:06Z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