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6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4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07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11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87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77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9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0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20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25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4CDC-AC63-4048-9CE1-20963B3CB2D9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24006-4D6B-47FB-B63E-75C98D8FB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4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30" y="2044149"/>
            <a:ext cx="4883425" cy="4883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72" y="2015927"/>
            <a:ext cx="1563756" cy="1563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49" y="2184340"/>
            <a:ext cx="1667288" cy="1667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87" y="1457986"/>
            <a:ext cx="1170365" cy="1565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9188">
            <a:off x="9613122" y="2202674"/>
            <a:ext cx="1167278" cy="11672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17" y="2825204"/>
            <a:ext cx="1046922" cy="1046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411" y="2947313"/>
            <a:ext cx="1252330" cy="12523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243"/>
            <a:ext cx="2706757" cy="2706757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951922" y="735496"/>
            <a:ext cx="3945835" cy="425394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79" y="618604"/>
            <a:ext cx="2913808" cy="291380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715403" y="4024196"/>
            <a:ext cx="2515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К</a:t>
            </a:r>
            <a:r>
              <a:rPr lang="ru-RU" sz="5400" b="1" cap="none" spc="0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Ы</a:t>
            </a:r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Б</a:t>
            </a:r>
            <a:r>
              <a:rPr lang="ru-RU" sz="5400" b="1" cap="none" spc="0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</a:t>
            </a:r>
            <a:endParaRPr lang="ru-RU" sz="5400" b="1" cap="none" spc="0" dirty="0">
              <a:ln w="22225">
                <a:solidFill>
                  <a:srgbClr val="900606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0" name="Минус 19"/>
          <p:cNvSpPr/>
          <p:nvPr/>
        </p:nvSpPr>
        <p:spPr>
          <a:xfrm rot="2595048">
            <a:off x="3567028" y="4095314"/>
            <a:ext cx="923636" cy="68654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739179" y="3293004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Р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03" y="717941"/>
            <a:ext cx="2516617" cy="251661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815590" y="4037548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В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З</a:t>
            </a:r>
            <a:r>
              <a:rPr lang="ru-RU" sz="5400" b="1" cap="none" spc="0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</a:t>
            </a:r>
            <a:endParaRPr lang="ru-RU" sz="5400" b="1" cap="none" spc="0" dirty="0">
              <a:ln w="22225">
                <a:solidFill>
                  <a:srgbClr val="900606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5" name="Минус 24"/>
          <p:cNvSpPr/>
          <p:nvPr/>
        </p:nvSpPr>
        <p:spPr>
          <a:xfrm rot="2595048">
            <a:off x="3712499" y="4095314"/>
            <a:ext cx="923636" cy="68654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856955" y="3411754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Р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3" y="882752"/>
            <a:ext cx="2500437" cy="250043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3486973" y="4024196"/>
            <a:ext cx="297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Т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П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Л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9" name="Минус 28"/>
          <p:cNvSpPr/>
          <p:nvPr/>
        </p:nvSpPr>
        <p:spPr>
          <a:xfrm rot="2595048">
            <a:off x="5642903" y="4095314"/>
            <a:ext cx="923636" cy="68654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780312" y="3348665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Р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974" y="715440"/>
            <a:ext cx="2611989" cy="256904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504606" y="4030872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</a:rPr>
              <a:t>П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П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Т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3" name="Минус 32"/>
          <p:cNvSpPr/>
          <p:nvPr/>
        </p:nvSpPr>
        <p:spPr>
          <a:xfrm rot="2595048">
            <a:off x="4587711" y="4094930"/>
            <a:ext cx="939341" cy="69822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703599" y="3310089"/>
            <a:ext cx="696448" cy="9390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Р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38" y="785052"/>
            <a:ext cx="2414390" cy="241439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494001" y="4035502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В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Т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Н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8" name="Минус 37"/>
          <p:cNvSpPr/>
          <p:nvPr/>
        </p:nvSpPr>
        <p:spPr>
          <a:xfrm rot="2595048">
            <a:off x="4459488" y="4037790"/>
            <a:ext cx="923636" cy="68654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680322" y="3342512"/>
            <a:ext cx="696448" cy="9390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Р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27" y="724444"/>
            <a:ext cx="2522916" cy="2522916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3943433" y="4022103"/>
            <a:ext cx="1805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Н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ru-RU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К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42" name="Минус 41"/>
          <p:cNvSpPr/>
          <p:nvPr/>
        </p:nvSpPr>
        <p:spPr>
          <a:xfrm rot="2595048">
            <a:off x="3869541" y="4120510"/>
            <a:ext cx="923636" cy="68654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3964085" y="3370485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Р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85" y="749675"/>
            <a:ext cx="2570123" cy="2570123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3572915" y="4035928"/>
            <a:ext cx="2853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З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Б</a:t>
            </a:r>
            <a:r>
              <a:rPr lang="ru-RU" sz="5400" b="1" dirty="0" smtClean="0">
                <a:ln w="22225">
                  <a:solidFill>
                    <a:srgbClr val="900606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С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46" name="Минус 45"/>
          <p:cNvSpPr/>
          <p:nvPr/>
        </p:nvSpPr>
        <p:spPr>
          <a:xfrm rot="2595048">
            <a:off x="5637190" y="4100369"/>
            <a:ext cx="923636" cy="68654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5774826" y="3346471"/>
            <a:ext cx="696448" cy="9390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Р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1643" cy="114193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0" y="902477"/>
            <a:ext cx="3999721" cy="411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1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7" grpId="1"/>
      <p:bldP spid="20" grpId="0" animBg="1"/>
      <p:bldP spid="20" grpId="1" animBg="1"/>
      <p:bldP spid="22" grpId="0"/>
      <p:bldP spid="22" grpId="1"/>
      <p:bldP spid="24" grpId="0"/>
      <p:bldP spid="24" grpId="1"/>
      <p:bldP spid="25" grpId="0" animBg="1"/>
      <p:bldP spid="25" grpId="1" animBg="1"/>
      <p:bldP spid="26" grpId="0"/>
      <p:bldP spid="26" grpId="1"/>
      <p:bldP spid="28" grpId="0"/>
      <p:bldP spid="28" grpId="1"/>
      <p:bldP spid="29" grpId="0" animBg="1"/>
      <p:bldP spid="29" grpId="1" animBg="1"/>
      <p:bldP spid="30" grpId="0"/>
      <p:bldP spid="30" grpId="1"/>
      <p:bldP spid="32" grpId="2"/>
      <p:bldP spid="32" grpId="3"/>
      <p:bldP spid="33" grpId="0" animBg="1"/>
      <p:bldP spid="33" grpId="1" animBg="1"/>
      <p:bldP spid="34" grpId="0"/>
      <p:bldP spid="34" grpId="1"/>
      <p:bldP spid="37" grpId="0"/>
      <p:bldP spid="37" grpId="1"/>
      <p:bldP spid="38" grpId="0" animBg="1"/>
      <p:bldP spid="38" grpId="1" animBg="1"/>
      <p:bldP spid="39" grpId="0"/>
      <p:bldP spid="39" grpId="1"/>
      <p:bldP spid="41" grpId="0"/>
      <p:bldP spid="41" grpId="1"/>
      <p:bldP spid="42" grpId="0" animBg="1"/>
      <p:bldP spid="42" grpId="1" animBg="1"/>
      <p:bldP spid="43" grpId="0"/>
      <p:bldP spid="43" grpId="1"/>
      <p:bldP spid="45" grpId="0"/>
      <p:bldP spid="45" grpId="1"/>
      <p:bldP spid="46" grpId="0" animBg="1"/>
      <p:bldP spid="46" grpId="1" animBg="1"/>
      <p:bldP spid="48" grpId="0"/>
      <p:bldP spid="4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D8B3374-8496-45C7-A12B-FC26DE06C900}"/>
</file>

<file path=customXml/itemProps2.xml><?xml version="1.0" encoding="utf-8"?>
<ds:datastoreItem xmlns:ds="http://schemas.openxmlformats.org/officeDocument/2006/customXml" ds:itemID="{F3D36292-A673-4FF1-8CC1-F96F4C8EC58A}"/>
</file>

<file path=customXml/itemProps3.xml><?xml version="1.0" encoding="utf-8"?>
<ds:datastoreItem xmlns:ds="http://schemas.openxmlformats.org/officeDocument/2006/customXml" ds:itemID="{B1CEB62C-1B05-43DB-808E-E57C2815C53D}"/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14</Words>
  <Application>Microsoft Office PowerPoint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5</cp:revision>
  <dcterms:created xsi:type="dcterms:W3CDTF">2026-03-09T11:18:16Z</dcterms:created>
  <dcterms:modified xsi:type="dcterms:W3CDTF">2026-03-09T14:23:21Z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