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79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39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4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7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38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0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0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5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31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17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30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9CB73-4AEA-4702-908A-4245958B025F}" type="datetimeFigureOut">
              <a:rPr lang="ru-RU" smtClean="0"/>
              <a:t>09.03.2026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A2633-C8C2-46B8-95BA-541EF31F0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71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4" y="5440493"/>
            <a:ext cx="982261" cy="98226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14" y="2961722"/>
            <a:ext cx="3461032" cy="3461032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1919732" y="426451"/>
            <a:ext cx="5760000" cy="5760000"/>
            <a:chOff x="1919732" y="426451"/>
            <a:chExt cx="5760000" cy="576000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1919732" y="426451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937654" y="600026"/>
              <a:ext cx="5544068" cy="5450219"/>
              <a:chOff x="1973789" y="292512"/>
              <a:chExt cx="5468815" cy="5223553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9375" y="292512"/>
                <a:ext cx="4475285" cy="4475285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973789" y="5073600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Чем моют посуду?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Группа 36"/>
          <p:cNvGrpSpPr/>
          <p:nvPr/>
        </p:nvGrpSpPr>
        <p:grpSpPr>
          <a:xfrm>
            <a:off x="1924935" y="426451"/>
            <a:ext cx="5760000" cy="5760000"/>
            <a:chOff x="1919732" y="426451"/>
            <a:chExt cx="5760000" cy="576000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919732" y="426451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2012700" y="604111"/>
              <a:ext cx="5581817" cy="5083775"/>
              <a:chOff x="2047817" y="296427"/>
              <a:chExt cx="5506051" cy="4872349"/>
            </a:xfrm>
          </p:grpSpPr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66" b="8034"/>
              <a:stretch/>
            </p:blipFill>
            <p:spPr>
              <a:xfrm>
                <a:off x="3258532" y="296427"/>
                <a:ext cx="3070733" cy="398749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2047817" y="4726311"/>
                <a:ext cx="5506051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Посуду моют </a:t>
                </a:r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моющим средством.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Группа 46"/>
          <p:cNvGrpSpPr/>
          <p:nvPr/>
        </p:nvGrpSpPr>
        <p:grpSpPr>
          <a:xfrm>
            <a:off x="1928811" y="448621"/>
            <a:ext cx="5760000" cy="5760000"/>
            <a:chOff x="1898429" y="1089205"/>
            <a:chExt cx="5760000" cy="5760000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1898429" y="108920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1989679" y="1171620"/>
              <a:ext cx="5544068" cy="5539224"/>
              <a:chOff x="1950754" y="380173"/>
              <a:chExt cx="5468815" cy="5308857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6211" y="380173"/>
                <a:ext cx="4677900" cy="4545047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950754" y="5246565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Чем режут пиццу?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Группа 47"/>
          <p:cNvGrpSpPr/>
          <p:nvPr/>
        </p:nvGrpSpPr>
        <p:grpSpPr>
          <a:xfrm>
            <a:off x="1918793" y="470024"/>
            <a:ext cx="5760000" cy="5760000"/>
            <a:chOff x="1898429" y="1089205"/>
            <a:chExt cx="5760000" cy="5760000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1898429" y="108920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0" name="Группа 49"/>
            <p:cNvGrpSpPr/>
            <p:nvPr/>
          </p:nvGrpSpPr>
          <p:grpSpPr>
            <a:xfrm>
              <a:off x="1980860" y="1171620"/>
              <a:ext cx="5544068" cy="5466315"/>
              <a:chOff x="1942055" y="380173"/>
              <a:chExt cx="5468815" cy="5238980"/>
            </a:xfrm>
          </p:grpSpPr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6211" y="380173"/>
                <a:ext cx="4677900" cy="4545047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942055" y="5176688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Пиццу режут ножом для пиццы.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3" name="Группа 52"/>
          <p:cNvGrpSpPr/>
          <p:nvPr/>
        </p:nvGrpSpPr>
        <p:grpSpPr>
          <a:xfrm>
            <a:off x="1915929" y="470024"/>
            <a:ext cx="5760000" cy="5760000"/>
            <a:chOff x="1930075" y="1318880"/>
            <a:chExt cx="5760000" cy="5760000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930075" y="1318880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2037806" y="1450598"/>
              <a:ext cx="5544068" cy="5481022"/>
              <a:chOff x="1985105" y="664355"/>
              <a:chExt cx="5468815" cy="5253075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0342" y="664355"/>
                <a:ext cx="4707405" cy="457371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985105" y="5474965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Чем пишут картины?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4" name="Группа 53"/>
          <p:cNvGrpSpPr/>
          <p:nvPr/>
        </p:nvGrpSpPr>
        <p:grpSpPr>
          <a:xfrm>
            <a:off x="1918531" y="484543"/>
            <a:ext cx="5760000" cy="5760000"/>
            <a:chOff x="1930075" y="1318880"/>
            <a:chExt cx="5760000" cy="5760000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1930075" y="1318880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2037806" y="1450598"/>
              <a:ext cx="5544068" cy="5481022"/>
              <a:chOff x="1985105" y="664355"/>
              <a:chExt cx="5468815" cy="5253075"/>
            </a:xfrm>
          </p:grpSpPr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0342" y="664355"/>
                <a:ext cx="4707405" cy="4573714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1985105" y="5474965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Картины пишут красками.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Группа 58"/>
          <p:cNvGrpSpPr/>
          <p:nvPr/>
        </p:nvGrpSpPr>
        <p:grpSpPr>
          <a:xfrm>
            <a:off x="1913124" y="484433"/>
            <a:ext cx="5760000" cy="5760000"/>
            <a:chOff x="1927260" y="1952864"/>
            <a:chExt cx="5760000" cy="5760000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1927260" y="195286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1998586" y="2083350"/>
              <a:ext cx="5544068" cy="5495415"/>
              <a:chOff x="1974391" y="647732"/>
              <a:chExt cx="5468815" cy="5266870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096" y="647732"/>
                <a:ext cx="4813722" cy="467701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974391" y="5472137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Чем копают землю?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0" name="Группа 59"/>
          <p:cNvGrpSpPr/>
          <p:nvPr/>
        </p:nvGrpSpPr>
        <p:grpSpPr>
          <a:xfrm>
            <a:off x="1900395" y="491205"/>
            <a:ext cx="5760000" cy="5760000"/>
            <a:chOff x="1927260" y="1952864"/>
            <a:chExt cx="5760000" cy="5760000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1927260" y="195286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1998586" y="2083350"/>
              <a:ext cx="5544068" cy="5495415"/>
              <a:chOff x="1974391" y="647732"/>
              <a:chExt cx="5468815" cy="5266870"/>
            </a:xfrm>
          </p:grpSpPr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93" b="98438" l="9961" r="89844">
                            <a14:foregroundMark x1="17188" y1="68652" x2="17383" y2="68652"/>
                            <a14:foregroundMark x1="20313" y1="65332" x2="20313" y2="65332"/>
                            <a14:foregroundMark x1="33984" y1="91309" x2="33984" y2="91309"/>
                            <a14:foregroundMark x1="38477" y1="90430" x2="38477" y2="88770"/>
                            <a14:foregroundMark x1="43359" y1="87012" x2="43359" y2="87012"/>
                            <a14:foregroundMark x1="44531" y1="83301" x2="44531" y2="8330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096" y="647732"/>
                <a:ext cx="4813722" cy="4677012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1974391" y="5472137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Землю копают лопатой.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6" name="Группа 65"/>
          <p:cNvGrpSpPr/>
          <p:nvPr/>
        </p:nvGrpSpPr>
        <p:grpSpPr>
          <a:xfrm>
            <a:off x="1912095" y="499438"/>
            <a:ext cx="5760000" cy="5760000"/>
            <a:chOff x="1997069" y="2582524"/>
            <a:chExt cx="5760000" cy="576000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1997069" y="258252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2109663" y="2714425"/>
              <a:ext cx="5544068" cy="5465157"/>
              <a:chOff x="1965210" y="664355"/>
              <a:chExt cx="5468815" cy="5237870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036" y="664355"/>
                <a:ext cx="4789725" cy="46536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65210" y="5459760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Чем вяжут шапку?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Группа 66"/>
          <p:cNvGrpSpPr/>
          <p:nvPr/>
        </p:nvGrpSpPr>
        <p:grpSpPr>
          <a:xfrm>
            <a:off x="1902885" y="461791"/>
            <a:ext cx="5760000" cy="5760000"/>
            <a:chOff x="1997069" y="2582524"/>
            <a:chExt cx="5760000" cy="5760000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1997069" y="2582524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2109663" y="2714425"/>
              <a:ext cx="5544068" cy="5465157"/>
              <a:chOff x="1965210" y="664355"/>
              <a:chExt cx="5468815" cy="5237870"/>
            </a:xfrm>
          </p:grpSpPr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8036" y="664355"/>
                <a:ext cx="4789725" cy="4653695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1965210" y="5459760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Шапку вяжут спицами.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3" name="Группа 72"/>
          <p:cNvGrpSpPr/>
          <p:nvPr/>
        </p:nvGrpSpPr>
        <p:grpSpPr>
          <a:xfrm>
            <a:off x="1914313" y="468996"/>
            <a:ext cx="5760000" cy="5760000"/>
            <a:chOff x="1967109" y="3267685"/>
            <a:chExt cx="5760000" cy="5760000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967109" y="326768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028864" y="3409513"/>
              <a:ext cx="5544068" cy="5476344"/>
              <a:chOff x="1974391" y="650247"/>
              <a:chExt cx="5468815" cy="5248592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048" y="650247"/>
                <a:ext cx="4838912" cy="4701486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974391" y="5456374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Чем рубят дрова?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4" name="Группа 73"/>
          <p:cNvGrpSpPr/>
          <p:nvPr/>
        </p:nvGrpSpPr>
        <p:grpSpPr>
          <a:xfrm>
            <a:off x="1924935" y="441451"/>
            <a:ext cx="5760000" cy="5760000"/>
            <a:chOff x="1967109" y="3267685"/>
            <a:chExt cx="5760000" cy="5760000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967109" y="3267685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6" name="Группа 75"/>
            <p:cNvGrpSpPr/>
            <p:nvPr/>
          </p:nvGrpSpPr>
          <p:grpSpPr>
            <a:xfrm>
              <a:off x="2028864" y="3409513"/>
              <a:ext cx="5544068" cy="5476344"/>
              <a:chOff x="1974391" y="650247"/>
              <a:chExt cx="5468815" cy="5248592"/>
            </a:xfrm>
          </p:grpSpPr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048" y="650247"/>
                <a:ext cx="4838912" cy="4701486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1974391" y="5456374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Дрова рубят топором.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9" name="Группа 78"/>
          <p:cNvGrpSpPr/>
          <p:nvPr/>
        </p:nvGrpSpPr>
        <p:grpSpPr>
          <a:xfrm>
            <a:off x="1874597" y="446354"/>
            <a:ext cx="5801154" cy="5760000"/>
            <a:chOff x="2076154" y="3789358"/>
            <a:chExt cx="5801154" cy="5760000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2117308" y="3789358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2076154" y="3917028"/>
              <a:ext cx="5544068" cy="5461276"/>
              <a:chOff x="1974391" y="645332"/>
              <a:chExt cx="5468815" cy="5234151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1476" y="645332"/>
                <a:ext cx="4894347" cy="4755346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974391" y="5437018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Чем возят продукты?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0" name="Группа 79"/>
          <p:cNvGrpSpPr/>
          <p:nvPr/>
        </p:nvGrpSpPr>
        <p:grpSpPr>
          <a:xfrm>
            <a:off x="1843178" y="444972"/>
            <a:ext cx="5801154" cy="5760000"/>
            <a:chOff x="2076154" y="3789358"/>
            <a:chExt cx="5801154" cy="5760000"/>
          </a:xfrm>
        </p:grpSpPr>
        <p:sp>
          <p:nvSpPr>
            <p:cNvPr id="81" name="Скругленный прямоугольник 80"/>
            <p:cNvSpPr/>
            <p:nvPr/>
          </p:nvSpPr>
          <p:spPr>
            <a:xfrm>
              <a:off x="2117308" y="3789358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2" name="Группа 81"/>
            <p:cNvGrpSpPr/>
            <p:nvPr/>
          </p:nvGrpSpPr>
          <p:grpSpPr>
            <a:xfrm>
              <a:off x="2076154" y="3917028"/>
              <a:ext cx="5544068" cy="5461276"/>
              <a:chOff x="1974391" y="645332"/>
              <a:chExt cx="5468815" cy="5234151"/>
            </a:xfrm>
          </p:grpSpPr>
          <p:pic>
            <p:nvPicPr>
              <p:cNvPr id="83" name="Рисунок 8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1476" y="645332"/>
                <a:ext cx="4894346" cy="4755346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1974391" y="5437018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Продукты возят грузовиком.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1904295" y="460763"/>
            <a:ext cx="5760000" cy="5760000"/>
            <a:chOff x="2092579" y="4415696"/>
            <a:chExt cx="5760000" cy="5760000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2092579" y="4415696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2223618" y="4590387"/>
              <a:ext cx="5544068" cy="5465876"/>
              <a:chOff x="1941399" y="676043"/>
              <a:chExt cx="5468815" cy="5238559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9842" y="676043"/>
                <a:ext cx="4909259" cy="476983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941399" y="5472137"/>
                <a:ext cx="5468815" cy="44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Чем стирают одежду?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1885250" y="484433"/>
            <a:ext cx="5790289" cy="5760000"/>
            <a:chOff x="2092579" y="4415696"/>
            <a:chExt cx="5790289" cy="5760000"/>
          </a:xfrm>
        </p:grpSpPr>
        <p:sp>
          <p:nvSpPr>
            <p:cNvPr id="87" name="Скругленный прямоугольник 86"/>
            <p:cNvSpPr/>
            <p:nvPr/>
          </p:nvSpPr>
          <p:spPr>
            <a:xfrm>
              <a:off x="2092579" y="4415696"/>
              <a:ext cx="5760000" cy="5760000"/>
            </a:xfrm>
            <a:prstGeom prst="roundRect">
              <a:avLst>
                <a:gd name="adj" fmla="val 10670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8" name="Группа 87"/>
            <p:cNvGrpSpPr/>
            <p:nvPr/>
          </p:nvGrpSpPr>
          <p:grpSpPr>
            <a:xfrm>
              <a:off x="2226732" y="4766418"/>
              <a:ext cx="5656136" cy="5155050"/>
              <a:chOff x="1944470" y="844753"/>
              <a:chExt cx="5579362" cy="4940660"/>
            </a:xfrm>
          </p:grpSpPr>
          <p:pic>
            <p:nvPicPr>
              <p:cNvPr id="89" name="Рисунок 88"/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7617" b="94727" l="1465" r="96680">
                            <a14:foregroundMark x1="68555" y1="52930" x2="73926" y2="43945"/>
                            <a14:foregroundMark x1="53516" y1="83105" x2="52246" y2="81445"/>
                            <a14:backgroundMark x1="14941" y1="73535" x2="21680" y2="77051"/>
                            <a14:backgroundMark x1="85840" y1="76855" x2="85840" y2="75586"/>
                            <a14:backgroundMark x1="60156" y1="77441" x2="59766" y2="77441"/>
                            <a14:backgroundMark x1="71680" y1="78516" x2="72070" y2="787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3" t="8505" r="4047" b="11021"/>
              <a:stretch/>
            </p:blipFill>
            <p:spPr>
              <a:xfrm>
                <a:off x="2499919" y="844753"/>
                <a:ext cx="4302485" cy="3838507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944470" y="4988976"/>
                <a:ext cx="5579362" cy="79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Одежду стирают стиральным порошком.</a:t>
                </a:r>
                <a:endParaRPr lang="ru-RU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4266" r="19173" b="8534"/>
          <a:stretch/>
        </p:blipFill>
        <p:spPr>
          <a:xfrm>
            <a:off x="2790071" y="-351988"/>
            <a:ext cx="4114800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2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FC563F4-6B64-41B6-B58A-80698491CC54}"/>
</file>

<file path=customXml/itemProps2.xml><?xml version="1.0" encoding="utf-8"?>
<ds:datastoreItem xmlns:ds="http://schemas.openxmlformats.org/officeDocument/2006/customXml" ds:itemID="{3E4BB3CC-D44A-476A-87B8-9F1EFF8B6E3F}"/>
</file>

<file path=customXml/itemProps3.xml><?xml version="1.0" encoding="utf-8"?>
<ds:datastoreItem xmlns:ds="http://schemas.openxmlformats.org/officeDocument/2006/customXml" ds:itemID="{41519984-4AB1-4E92-A038-7B317E1A6FAB}"/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68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2026-03-01T14:55:12Z</dcterms:created>
  <dcterms:modified xsi:type="dcterms:W3CDTF">2026-03-09T13:51:05Z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