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3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3.xml"/><Relationship Id="rId8" Type="http://schemas.openxmlformats.org/officeDocument/2006/relationships/customXml" Target="../customXml/item2.xml"/><Relationship Id="rId7" Type="http://schemas.openxmlformats.org/officeDocument/2006/relationships/customXml" Target="../customXml/item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93B68B-3B8B-4954-BBF1-231B4304C5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84CC8-ACB3-4DC4-87AE-9C6D64CBF16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3" y="0"/>
            <a:ext cx="12273023" cy="6976807"/>
          </a:xfrm>
          <a:prstGeom prst="rect">
            <a:avLst/>
          </a:prstGeom>
        </p:spPr>
      </p:pic>
      <p:pic>
        <p:nvPicPr>
          <p:cNvPr id="7" name="Рисунок 6" descr="D:/Govorika/Govoruni/Govorika1.pngGovorika1"/>
          <p:cNvPicPr>
            <a:picLocks noChangeAspect="1"/>
          </p:cNvPicPr>
          <p:nvPr/>
        </p:nvPicPr>
        <p:blipFill>
          <a:blip r:embed="rId2"/>
          <a:srcRect t="7" b="7"/>
          <a:stretch>
            <a:fillRect/>
          </a:stretch>
        </p:blipFill>
        <p:spPr>
          <a:xfrm>
            <a:off x="9090564" y="3328838"/>
            <a:ext cx="2981104" cy="29811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обака, одежда, человек, картин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59" y="216309"/>
            <a:ext cx="8037871" cy="535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: скругленные углы 6"/>
          <p:cNvSpPr/>
          <p:nvPr/>
        </p:nvSpPr>
        <p:spPr>
          <a:xfrm>
            <a:off x="2886438" y="5778638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 ваза?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68605" y="1125466"/>
            <a:ext cx="1187395" cy="11300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6"/>
          <p:cNvSpPr/>
          <p:nvPr/>
        </p:nvSpPr>
        <p:spPr>
          <a:xfrm>
            <a:off x="2886438" y="5778638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 чашка?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86690" y="1978688"/>
            <a:ext cx="790343" cy="7574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6"/>
          <p:cNvSpPr/>
          <p:nvPr/>
        </p:nvSpPr>
        <p:spPr>
          <a:xfrm>
            <a:off x="2886438" y="5778638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 книга?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25024" y="2150096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407326" y="2357393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6"/>
          <p:cNvSpPr/>
          <p:nvPr/>
        </p:nvSpPr>
        <p:spPr>
          <a:xfrm>
            <a:off x="2886438" y="5773181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Чей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6"/>
          <p:cNvSpPr/>
          <p:nvPr/>
        </p:nvSpPr>
        <p:spPr>
          <a:xfrm>
            <a:off x="2886438" y="5778638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Чей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мяч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01372" y="3221811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6"/>
          <p:cNvSpPr/>
          <p:nvPr/>
        </p:nvSpPr>
        <p:spPr>
          <a:xfrm>
            <a:off x="2886438" y="5785031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кукла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62608" y="3862492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6"/>
          <p:cNvSpPr/>
          <p:nvPr/>
        </p:nvSpPr>
        <p:spPr>
          <a:xfrm>
            <a:off x="2886438" y="5779574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Чей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клубок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881861" y="4562332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6"/>
          <p:cNvSpPr/>
          <p:nvPr/>
        </p:nvSpPr>
        <p:spPr>
          <a:xfrm>
            <a:off x="2886438" y="5785031"/>
            <a:ext cx="3921730" cy="6549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</a:t>
            </a:r>
            <a:r>
              <a:rPr lang="ru-RU" sz="4000" b="0" i="0" u="none" strike="noStrike" kern="1200" cap="none" spc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кость</a:t>
            </a:r>
            <a:r>
              <a:rPr lang="ru-RU" sz="40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154437" y="4520544"/>
            <a:ext cx="965443" cy="9568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Изображение выглядит как свеча, Торт на день рождения, пирог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3" y="5834749"/>
            <a:ext cx="685690" cy="5933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асочность, искусство, Драгоценный камень, фиолетовый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48" y="-471676"/>
            <a:ext cx="68020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72231E-A893-4671-91C1-8379C7CA512B}">
  <ds:schemaRefs/>
</ds:datastoreItem>
</file>

<file path=customXml/itemProps2.xml><?xml version="1.0" encoding="utf-8"?>
<ds:datastoreItem xmlns:ds="http://schemas.openxmlformats.org/officeDocument/2006/customXml" ds:itemID="{73012C32-FFA1-497F-931C-21C13D8ECC8A}">
  <ds:schemaRefs/>
</ds:datastoreItem>
</file>

<file path=customXml/itemProps3.xml><?xml version="1.0" encoding="utf-8"?>
<ds:datastoreItem xmlns:ds="http://schemas.openxmlformats.org/officeDocument/2006/customXml" ds:itemID="{47C726FA-0E7B-4355-976E-2A285059B8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WPS Presentation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yanag</cp:lastModifiedBy>
  <cp:revision>5</cp:revision>
  <dcterms:created xsi:type="dcterms:W3CDTF">2026-02-11T16:45:00Z</dcterms:created>
  <dcterms:modified xsi:type="dcterms:W3CDTF">2026-03-09T11:58:08Z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  <property fmtid="{D5CDD505-2E9C-101B-9397-08002B2CF9AE}" pid="3" name="ICV">
    <vt:lpwstr>09FAFA39541A4ABE81026E78D935C54C_12</vt:lpwstr>
  </property>
  <property fmtid="{D5CDD505-2E9C-101B-9397-08002B2CF9AE}" pid="4" name="KSOProductBuildVer">
    <vt:lpwstr>1033-12.2.0.22549</vt:lpwstr>
  </property>
</Properties>
</file>