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rels" ContentType="application/vnd.openxmlformats-package.relationshi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31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customXml" Target="../customXml/item3.xml"/><Relationship Id="rId8" Type="http://schemas.openxmlformats.org/officeDocument/2006/relationships/customXml" Target="../customXml/item2.xml"/><Relationship Id="rId7" Type="http://schemas.openxmlformats.org/officeDocument/2006/relationships/customXml" Target="../customXml/item1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DC72-D2F9-46F8-B6FD-0829511F41F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A7CB-EED6-45C1-A321-61A92D43676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DC72-D2F9-46F8-B6FD-0829511F41F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A7CB-EED6-45C1-A321-61A92D43676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DC72-D2F9-46F8-B6FD-0829511F41F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A7CB-EED6-45C1-A321-61A92D43676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DC72-D2F9-46F8-B6FD-0829511F41F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A7CB-EED6-45C1-A321-61A92D43676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DC72-D2F9-46F8-B6FD-0829511F41F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A7CB-EED6-45C1-A321-61A92D43676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DC72-D2F9-46F8-B6FD-0829511F41F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A7CB-EED6-45C1-A321-61A92D43676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DC72-D2F9-46F8-B6FD-0829511F41FA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A7CB-EED6-45C1-A321-61A92D43676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DC72-D2F9-46F8-B6FD-0829511F41F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A7CB-EED6-45C1-A321-61A92D43676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DC72-D2F9-46F8-B6FD-0829511F41FA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A7CB-EED6-45C1-A321-61A92D43676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DC72-D2F9-46F8-B6FD-0829511F41F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A7CB-EED6-45C1-A321-61A92D43676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DC72-D2F9-46F8-B6FD-0829511F41F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A7CB-EED6-45C1-A321-61A92D43676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C6DC72-D2F9-46F8-B6FD-0829511F41F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F7A7CB-EED6-45C1-A321-61A92D43676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облако, дерево, небо, трава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"/>
          <a:stretch>
            <a:fillRect/>
          </a:stretch>
        </p:blipFill>
        <p:spPr>
          <a:xfrm>
            <a:off x="-1250" y="1282"/>
            <a:ext cx="12191980" cy="6856718"/>
          </a:xfrm>
          <a:prstGeom prst="rect">
            <a:avLst/>
          </a:prstGeom>
        </p:spPr>
      </p:pic>
      <p:pic>
        <p:nvPicPr>
          <p:cNvPr id="7" name="Рисунок 6" descr="Изображение выглядит как дерево, на открытом воздухе, озеро, природ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1" y="206477"/>
            <a:ext cx="8839200" cy="56338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D:/Govorika/Govoruni/Govorun1.pngGovorun1"/>
          <p:cNvPicPr>
            <a:picLocks noChangeAspect="1"/>
          </p:cNvPicPr>
          <p:nvPr/>
        </p:nvPicPr>
        <p:blipFill>
          <a:blip r:embed="rId3"/>
          <a:srcRect t="2" b="2"/>
          <a:stretch>
            <a:fillRect/>
          </a:stretch>
        </p:blipFill>
        <p:spPr>
          <a:xfrm>
            <a:off x="9430832" y="3940277"/>
            <a:ext cx="2472813" cy="2472813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строительство, дом, зарисовка&#10;&#10;Содержимое, созданное искусственным интеллектом, может быть неверным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885" y="280261"/>
            <a:ext cx="5486313" cy="5486313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ранспорт, колесо, обод, автокомпонент&#10;&#10;Содержимое, созданное искусственным интеллектом, может быть неверным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802" y="1681316"/>
            <a:ext cx="3318388" cy="3318388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рисунок, мультфильм, одежда, зарисовка&#10;&#10;Содержимое, созданное искусственным интеллектом, может быть неверным.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506" y="1543665"/>
            <a:ext cx="2396612" cy="239661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контейнер, ведро, цилиндр, искусство&#10;&#10;Содержимое, созданное искусственным интеллектом, может быть неверным.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66" y="4041655"/>
            <a:ext cx="1081548" cy="108154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контейнер, ведро, цилиндр, искусство&#10;&#10;Содержимое, созданное искусственным интеллектом, может быть неверным.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264" y="4685026"/>
            <a:ext cx="1081548" cy="1081548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контейнер, ведро, цилиндр, искусство&#10;&#10;Содержимое, созданное искусственным интеллектом, может быть неверным.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812" y="4041655"/>
            <a:ext cx="1081548" cy="1081548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контейнер, ведро, цилиндр, искусство&#10;&#10;Содержимое, созданное искусственным интеллектом, может быть неверным.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010" y="4685026"/>
            <a:ext cx="1081548" cy="1081548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контейнер, ведро, цилиндр, искусство&#10;&#10;Содержимое, созданное искусственным интеллектом, может быть неверным.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995" y="3126612"/>
            <a:ext cx="1081548" cy="1081548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Графика, снимок экрана, Красочность, круг&#10;&#10;Содержимое, созданное искусственным интеллектом, может быть неверным.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971" y="2481364"/>
            <a:ext cx="2723535" cy="272353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свеча, пирог&#10;&#10;Содержимое, созданное искусственным интеллектом, может быть неверным.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55" y="5917612"/>
            <a:ext cx="983225" cy="892587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искусство, Красочность&#10;&#10;Содержимое, созданное искусственным интеллектом, может быть неверным.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361" y="259370"/>
            <a:ext cx="2409913" cy="245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9" ma:contentTypeDescription="Create a new document." ma:contentTypeScope="" ma:versionID="5e1721dc42eabbdb89f27411beacd27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650e71599116c5ea79f373734bbe33cb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A1A9EE-5A29-471F-B972-639436774FF9}">
  <ds:schemaRefs/>
</ds:datastoreItem>
</file>

<file path=customXml/itemProps2.xml><?xml version="1.0" encoding="utf-8"?>
<ds:datastoreItem xmlns:ds="http://schemas.openxmlformats.org/officeDocument/2006/customXml" ds:itemID="{5CBCFEC3-FE34-4BD9-8516-3414048622AA}">
  <ds:schemaRefs/>
</ds:datastoreItem>
</file>

<file path=customXml/itemProps3.xml><?xml version="1.0" encoding="utf-8"?>
<ds:datastoreItem xmlns:ds="http://schemas.openxmlformats.org/officeDocument/2006/customXml" ds:itemID="{84965A25-724F-48D0-87E8-05B9E720B2E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SimSun</vt:lpstr>
      <vt:lpstr>Wingdings</vt:lpstr>
      <vt:lpstr>Aptos</vt:lpstr>
      <vt:lpstr>Segoe UI</vt:lpstr>
      <vt:lpstr>Microsoft YaHei</vt:lpstr>
      <vt:lpstr>Arial Unicode MS</vt:lpstr>
      <vt:lpstr>Aptos Display</vt:lpstr>
      <vt:lpstr>Segoe UI Variable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Office</dc:creator>
  <cp:lastModifiedBy>yanag</cp:lastModifiedBy>
  <cp:revision>3</cp:revision>
  <dcterms:created xsi:type="dcterms:W3CDTF">2026-02-12T16:49:00Z</dcterms:created>
  <dcterms:modified xsi:type="dcterms:W3CDTF">2026-03-09T11:55:14Z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  <property fmtid="{D5CDD505-2E9C-101B-9397-08002B2CF9AE}" pid="3" name="ICV">
    <vt:lpwstr>C38DD173001C4D859ECA69C15F67A0ED_12</vt:lpwstr>
  </property>
  <property fmtid="{D5CDD505-2E9C-101B-9397-08002B2CF9AE}" pid="4" name="KSOProductBuildVer">
    <vt:lpwstr>1033-12.2.0.22549</vt:lpwstr>
  </property>
</Properties>
</file>