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57" autoAdjust="0"/>
    <p:restoredTop sz="94686"/>
  </p:normalViewPr>
  <p:slideViewPr>
    <p:cSldViewPr snapToGrid="0">
      <p:cViewPr varScale="1">
        <p:scale>
          <a:sx n="72" d="100"/>
          <a:sy n="72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customXml" Target="../customXml/item3.xml"/><Relationship Id="rId8" Type="http://schemas.openxmlformats.org/officeDocument/2006/relationships/customXml" Target="../customXml/item2.xml"/><Relationship Id="rId7" Type="http://schemas.openxmlformats.org/officeDocument/2006/relationships/customXml" Target="../customXml/item1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E61F4-AEC7-48B5-8F76-44721289DE30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B6A53-0F01-4632-BFCE-D9341188CB26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1" Type="http://schemas.openxmlformats.org/officeDocument/2006/relationships/slideLayout" Target="../slideLayouts/slideLayout7.xml"/><Relationship Id="rId30" Type="http://schemas.microsoft.com/office/2007/relationships/hdphoto" Target="../media/image30.wdp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microsoft.com/office/2007/relationships/hdphoto" Target="../media/image28.wdp"/><Relationship Id="rId27" Type="http://schemas.openxmlformats.org/officeDocument/2006/relationships/image" Target="../media/image27.png"/><Relationship Id="rId26" Type="http://schemas.microsoft.com/office/2007/relationships/hdphoto" Target="../media/image26.wdp"/><Relationship Id="rId25" Type="http://schemas.openxmlformats.org/officeDocument/2006/relationships/image" Target="../media/image25.png"/><Relationship Id="rId24" Type="http://schemas.microsoft.com/office/2007/relationships/hdphoto" Target="../media/image24.wdp"/><Relationship Id="rId23" Type="http://schemas.openxmlformats.org/officeDocument/2006/relationships/image" Target="../media/image23.png"/><Relationship Id="rId22" Type="http://schemas.microsoft.com/office/2007/relationships/hdphoto" Target="../media/image22.wdp"/><Relationship Id="rId21" Type="http://schemas.openxmlformats.org/officeDocument/2006/relationships/image" Target="../media/image21.png"/><Relationship Id="rId20" Type="http://schemas.microsoft.com/office/2007/relationships/hdphoto" Target="../media/image20.wdp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microsoft.com/office/2007/relationships/hdphoto" Target="../media/image14.wdp"/><Relationship Id="rId13" Type="http://schemas.openxmlformats.org/officeDocument/2006/relationships/image" Target="../media/image13.png"/><Relationship Id="rId12" Type="http://schemas.microsoft.com/office/2007/relationships/hdphoto" Target="../media/image12.wdp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2951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729" y="172861"/>
            <a:ext cx="3156857" cy="31568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41" y="172860"/>
            <a:ext cx="3156857" cy="315685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64" y="3526506"/>
            <a:ext cx="3158634" cy="31586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794" y="3502579"/>
            <a:ext cx="3152614" cy="31526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53"/>
            <a:ext cx="1292466" cy="1289100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74" y="577097"/>
            <a:ext cx="5009740" cy="5214365"/>
          </a:xfrm>
          <a:prstGeom prst="rect">
            <a:avLst/>
          </a:prstGeom>
        </p:spPr>
      </p:pic>
      <p:pic>
        <p:nvPicPr>
          <p:cNvPr id="105" name="Рисунок 104" descr="D:/Govorika/Govoruni/Govorika2.pngGovorika2"/>
          <p:cNvPicPr>
            <a:picLocks noChangeAspect="1"/>
          </p:cNvPicPr>
          <p:nvPr/>
        </p:nvPicPr>
        <p:blipFill>
          <a:blip r:embed="rId8"/>
          <a:srcRect t="10" b="10"/>
          <a:stretch>
            <a:fillRect/>
          </a:stretch>
        </p:blipFill>
        <p:spPr>
          <a:xfrm>
            <a:off x="8948394" y="3888929"/>
            <a:ext cx="2617379" cy="261737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8260402" y="1375896"/>
            <a:ext cx="2351315" cy="2351315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7813" y1="33301" x2="58008" y2="34082"/>
                        <a14:foregroundMark x1="57422" y1="36328" x2="54980" y2="34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5969" y="1280305"/>
            <a:ext cx="2489200" cy="2489200"/>
          </a:xfrm>
          <a:prstGeom prst="rect">
            <a:avLst/>
          </a:prstGeom>
        </p:spPr>
      </p:pic>
      <p:pic>
        <p:nvPicPr>
          <p:cNvPr id="92" name="Рисунок 9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5276" y="1309998"/>
            <a:ext cx="2246429" cy="224642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7534" y="1216657"/>
            <a:ext cx="2364526" cy="2364526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3020" y="1250824"/>
            <a:ext cx="2451100" cy="2451100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0072" y="918079"/>
            <a:ext cx="3035300" cy="3035300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0801" y="1108315"/>
            <a:ext cx="2359536" cy="2359536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4067" y="1244212"/>
            <a:ext cx="2159819" cy="2159819"/>
          </a:xfrm>
          <a:prstGeom prst="rect">
            <a:avLst/>
          </a:prstGeom>
        </p:spPr>
      </p:pic>
      <p:pic>
        <p:nvPicPr>
          <p:cNvPr id="88" name="Рисунок 87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2150" y="1033225"/>
            <a:ext cx="2628900" cy="26289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3262" l="9961" r="89941">
                        <a14:foregroundMark x1="53613" y1="10742" x2="53223" y2="10645"/>
                        <a14:foregroundMark x1="53223" y1="10645" x2="52734" y2="10352"/>
                        <a14:foregroundMark x1="53320" y1="76367" x2="45605" y2="75391"/>
                        <a14:foregroundMark x1="45605" y1="75391" x2="38379" y2="77832"/>
                        <a14:foregroundMark x1="38379" y1="77832" x2="37207" y2="85156"/>
                        <a14:foregroundMark x1="37207" y1="85156" x2="39931" y2="90415"/>
                        <a14:foregroundMark x1="43999" y1="91947" x2="55469" y2="86133"/>
                        <a14:foregroundMark x1="55469" y1="86133" x2="54297" y2="78125"/>
                        <a14:foregroundMark x1="54297" y1="78125" x2="52832" y2="76563"/>
                        <a14:foregroundMark x1="53125" y1="10254" x2="52832" y2="10645"/>
                        <a14:foregroundMark x1="53516" y1="10449" x2="53613" y2="10742"/>
                        <a14:foregroundMark x1="53613" y1="10742" x2="52148" y2="11133"/>
                        <a14:foregroundMark x1="52930" y1="10352" x2="52246" y2="10156"/>
                        <a14:backgroundMark x1="39453" y1="91016" x2="43652" y2="92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0446" y="1417233"/>
            <a:ext cx="2232579" cy="223257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2691" y="1049213"/>
            <a:ext cx="2882900" cy="28829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161" y="1221647"/>
            <a:ext cx="2428165" cy="242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27096 -0.08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55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-0.52917 0.442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58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2724 0.3817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53854 -0.068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5267 0.4203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41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8203 -0.0668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2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27187 -0.0821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54895 0.4048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26654 0.38171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-0.53906 -0.0678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3" y="-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44444E-6 L -0.53958 -0.07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79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CADE68F-2D59-4B46-B272-79296961FC11}"/>
</file>

<file path=customXml/itemProps2.xml><?xml version="1.0" encoding="utf-8"?>
<ds:datastoreItem xmlns:ds="http://schemas.openxmlformats.org/officeDocument/2006/customXml" ds:itemID="{66EF0147-A4D0-4652-BB2C-2197E6CE6D87}">
  <ds:schemaRefs/>
</ds:datastoreItem>
</file>

<file path=customXml/itemProps3.xml><?xml version="1.0" encoding="utf-8"?>
<ds:datastoreItem xmlns:ds="http://schemas.openxmlformats.org/officeDocument/2006/customXml" ds:itemID="{50B71756-D6FF-4B10-A1EE-5C5A3E84E01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7</cp:revision>
  <dcterms:created xsi:type="dcterms:W3CDTF">2025-12-09T20:20:00Z</dcterms:created>
  <dcterms:modified xsi:type="dcterms:W3CDTF">2026-03-09T11:52:13Z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  <property fmtid="{D5CDD505-2E9C-101B-9397-08002B2CF9AE}" pid="3" name="ICV">
    <vt:lpwstr>2B9F1A269B0344249B22BE990FA35DDB_12</vt:lpwstr>
  </property>
  <property fmtid="{D5CDD505-2E9C-101B-9397-08002B2CF9AE}" pid="4" name="KSOProductBuildVer">
    <vt:lpwstr>1033-12.2.0.22549</vt:lpwstr>
  </property>
</Properties>
</file>