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rels" ContentType="application/vnd.openxmlformats-package.relationshi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77" y="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customXml" Target="../customXml/item3.xml"/><Relationship Id="rId8" Type="http://schemas.openxmlformats.org/officeDocument/2006/relationships/customXml" Target="../customXml/item2.xml"/><Relationship Id="rId7" Type="http://schemas.openxmlformats.org/officeDocument/2006/relationships/customXml" Target="../customXml/item1.xml"/><Relationship Id="rId6" Type="http://schemas.openxmlformats.org/officeDocument/2006/relationships/tableStyles" Target="tableStyles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2E43-E605-4B55-B70F-60926703546C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533A-8582-476C-B875-3A677D162CD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2E43-E605-4B55-B70F-60926703546C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533A-8582-476C-B875-3A677D162CD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2E43-E605-4B55-B70F-60926703546C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533A-8582-476C-B875-3A677D162CD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2E43-E605-4B55-B70F-60926703546C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533A-8582-476C-B875-3A677D162CD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2E43-E605-4B55-B70F-60926703546C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533A-8582-476C-B875-3A677D162CD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2E43-E605-4B55-B70F-60926703546C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533A-8582-476C-B875-3A677D162CD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2E43-E605-4B55-B70F-60926703546C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533A-8582-476C-B875-3A677D162CD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2E43-E605-4B55-B70F-60926703546C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533A-8582-476C-B875-3A677D162CD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2E43-E605-4B55-B70F-60926703546C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533A-8582-476C-B875-3A677D162CD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2E43-E605-4B55-B70F-60926703546C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533A-8582-476C-B875-3A677D162CD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2E43-E605-4B55-B70F-60926703546C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533A-8582-476C-B875-3A677D162CD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2F2E43-E605-4B55-B70F-60926703546C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B533A-8582-476C-B875-3A677D162CDB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8" Type="http://schemas.openxmlformats.org/officeDocument/2006/relationships/slideLayout" Target="../slideLayouts/slideLayout7.xml"/><Relationship Id="rId17" Type="http://schemas.openxmlformats.org/officeDocument/2006/relationships/image" Target="../media/image17.png"/><Relationship Id="rId16" Type="http://schemas.openxmlformats.org/officeDocument/2006/relationships/image" Target="../media/image16.png"/><Relationship Id="rId15" Type="http://schemas.openxmlformats.org/officeDocument/2006/relationships/image" Target="../media/image15.png"/><Relationship Id="rId14" Type="http://schemas.openxmlformats.org/officeDocument/2006/relationships/image" Target="../media/image14.png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0" y="0"/>
            <a:ext cx="12206470" cy="6858000"/>
          </a:xfrm>
          <a:prstGeom prst="rect">
            <a:avLst/>
          </a:prstGeom>
        </p:spPr>
      </p:pic>
      <p:pic>
        <p:nvPicPr>
          <p:cNvPr id="8" name="Рисунок 7" descr="D:/Govorika/Govoruni/Govorika1.pngGovorika1"/>
          <p:cNvPicPr>
            <a:picLocks noChangeAspect="1"/>
          </p:cNvPicPr>
          <p:nvPr/>
        </p:nvPicPr>
        <p:blipFill>
          <a:blip r:embed="rId2"/>
          <a:srcRect t="3" b="3"/>
          <a:stretch>
            <a:fillRect/>
          </a:stretch>
        </p:blipFill>
        <p:spPr>
          <a:xfrm>
            <a:off x="4627163" y="3359966"/>
            <a:ext cx="2936421" cy="2936421"/>
          </a:xfrm>
          <a:prstGeom prst="rect">
            <a:avLst/>
          </a:prstGeom>
        </p:spPr>
      </p:pic>
      <p:grpSp>
        <p:nvGrpSpPr>
          <p:cNvPr id="11" name="Групувати 10"/>
          <p:cNvGrpSpPr/>
          <p:nvPr/>
        </p:nvGrpSpPr>
        <p:grpSpPr>
          <a:xfrm>
            <a:off x="329645" y="1237920"/>
            <a:ext cx="4177456" cy="4382160"/>
            <a:chOff x="329645" y="1237920"/>
            <a:chExt cx="4177456" cy="438216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47814">
              <a:off x="329645" y="1237920"/>
              <a:ext cx="4177456" cy="4382160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43870">
              <a:off x="703624" y="1560957"/>
              <a:ext cx="3408936" cy="3169066"/>
            </a:xfrm>
            <a:prstGeom prst="rect">
              <a:avLst/>
            </a:prstGeom>
          </p:spPr>
        </p:pic>
      </p:grpSp>
      <p:grpSp>
        <p:nvGrpSpPr>
          <p:cNvPr id="14" name="Групувати 13"/>
          <p:cNvGrpSpPr/>
          <p:nvPr/>
        </p:nvGrpSpPr>
        <p:grpSpPr>
          <a:xfrm>
            <a:off x="7665247" y="1219315"/>
            <a:ext cx="4177456" cy="4382160"/>
            <a:chOff x="7665247" y="1219315"/>
            <a:chExt cx="4177456" cy="438216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9111">
              <a:off x="7665247" y="1219315"/>
              <a:ext cx="4177456" cy="4382160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792">
              <a:off x="8055195" y="1548630"/>
              <a:ext cx="3454339" cy="3195397"/>
            </a:xfrm>
            <a:prstGeom prst="rect">
              <a:avLst/>
            </a:prstGeom>
          </p:spPr>
        </p:pic>
      </p:grpSp>
      <p:grpSp>
        <p:nvGrpSpPr>
          <p:cNvPr id="21" name="Групувати 20"/>
          <p:cNvGrpSpPr/>
          <p:nvPr/>
        </p:nvGrpSpPr>
        <p:grpSpPr>
          <a:xfrm>
            <a:off x="318948" y="1241555"/>
            <a:ext cx="4177456" cy="4382160"/>
            <a:chOff x="329645" y="1237920"/>
            <a:chExt cx="4177456" cy="4382160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47814">
              <a:off x="329645" y="1237920"/>
              <a:ext cx="4177456" cy="4382160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1343870">
              <a:off x="681446" y="1558369"/>
              <a:ext cx="3528780" cy="3334128"/>
            </a:xfrm>
            <a:prstGeom prst="rect">
              <a:avLst/>
            </a:prstGeom>
          </p:spPr>
        </p:pic>
      </p:grpSp>
      <p:grpSp>
        <p:nvGrpSpPr>
          <p:cNvPr id="24" name="Групувати 23"/>
          <p:cNvGrpSpPr/>
          <p:nvPr/>
        </p:nvGrpSpPr>
        <p:grpSpPr>
          <a:xfrm>
            <a:off x="7678180" y="1231343"/>
            <a:ext cx="4177456" cy="4382160"/>
            <a:chOff x="7665247" y="1219315"/>
            <a:chExt cx="4177456" cy="4382160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9111">
              <a:off x="7665247" y="1219315"/>
              <a:ext cx="4177456" cy="4382160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08792">
              <a:off x="8049521" y="1548747"/>
              <a:ext cx="3463203" cy="3404419"/>
            </a:xfrm>
            <a:prstGeom prst="rect">
              <a:avLst/>
            </a:prstGeom>
          </p:spPr>
        </p:pic>
      </p:grpSp>
      <p:grpSp>
        <p:nvGrpSpPr>
          <p:cNvPr id="27" name="Групувати 26"/>
          <p:cNvGrpSpPr/>
          <p:nvPr/>
        </p:nvGrpSpPr>
        <p:grpSpPr>
          <a:xfrm>
            <a:off x="324085" y="1243125"/>
            <a:ext cx="4177456" cy="4382160"/>
            <a:chOff x="329645" y="1237920"/>
            <a:chExt cx="4177456" cy="4382160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47814">
              <a:off x="329645" y="1237920"/>
              <a:ext cx="4177456" cy="4382160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1343870">
              <a:off x="700974" y="1561268"/>
              <a:ext cx="3412034" cy="3334128"/>
            </a:xfrm>
            <a:prstGeom prst="rect">
              <a:avLst/>
            </a:prstGeom>
          </p:spPr>
        </p:pic>
      </p:grpSp>
      <p:grpSp>
        <p:nvGrpSpPr>
          <p:cNvPr id="30" name="Групувати 29"/>
          <p:cNvGrpSpPr/>
          <p:nvPr/>
        </p:nvGrpSpPr>
        <p:grpSpPr>
          <a:xfrm>
            <a:off x="7692062" y="1206642"/>
            <a:ext cx="4177456" cy="4382160"/>
            <a:chOff x="7665247" y="1219315"/>
            <a:chExt cx="4177456" cy="4382160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9111">
              <a:off x="7665247" y="1219315"/>
              <a:ext cx="4177456" cy="4382160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08792">
              <a:off x="8004238" y="1546479"/>
              <a:ext cx="3479164" cy="3404419"/>
            </a:xfrm>
            <a:prstGeom prst="rect">
              <a:avLst/>
            </a:prstGeom>
          </p:spPr>
        </p:pic>
      </p:grpSp>
      <p:grpSp>
        <p:nvGrpSpPr>
          <p:cNvPr id="33" name="Групувати 32"/>
          <p:cNvGrpSpPr/>
          <p:nvPr/>
        </p:nvGrpSpPr>
        <p:grpSpPr>
          <a:xfrm>
            <a:off x="346411" y="1255372"/>
            <a:ext cx="4177456" cy="4382160"/>
            <a:chOff x="329645" y="1237920"/>
            <a:chExt cx="4177456" cy="4382160"/>
          </a:xfrm>
        </p:grpSpPr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47814">
              <a:off x="329645" y="1237920"/>
              <a:ext cx="4177456" cy="4382160"/>
            </a:xfrm>
            <a:prstGeom prst="rect">
              <a:avLst/>
            </a:prstGeom>
          </p:spPr>
        </p:pic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1343870">
              <a:off x="614162" y="1564127"/>
              <a:ext cx="3509030" cy="3334128"/>
            </a:xfrm>
            <a:prstGeom prst="rect">
              <a:avLst/>
            </a:prstGeom>
          </p:spPr>
        </p:pic>
      </p:grpSp>
      <p:grpSp>
        <p:nvGrpSpPr>
          <p:cNvPr id="36" name="Групувати 35"/>
          <p:cNvGrpSpPr/>
          <p:nvPr/>
        </p:nvGrpSpPr>
        <p:grpSpPr>
          <a:xfrm>
            <a:off x="7704004" y="1219315"/>
            <a:ext cx="4177456" cy="4382160"/>
            <a:chOff x="7665247" y="1219315"/>
            <a:chExt cx="4177456" cy="4382160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9111">
              <a:off x="7665247" y="1219315"/>
              <a:ext cx="4177456" cy="4382160"/>
            </a:xfrm>
            <a:prstGeom prst="rect">
              <a:avLst/>
            </a:prstGeom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08792">
              <a:off x="8041571" y="1547741"/>
              <a:ext cx="3446023" cy="3404419"/>
            </a:xfrm>
            <a:prstGeom prst="rect">
              <a:avLst/>
            </a:prstGeom>
          </p:spPr>
        </p:pic>
      </p:grpSp>
      <p:grpSp>
        <p:nvGrpSpPr>
          <p:cNvPr id="39" name="Групувати 38"/>
          <p:cNvGrpSpPr/>
          <p:nvPr/>
        </p:nvGrpSpPr>
        <p:grpSpPr>
          <a:xfrm>
            <a:off x="368942" y="1237920"/>
            <a:ext cx="4177456" cy="4382160"/>
            <a:chOff x="329645" y="1237920"/>
            <a:chExt cx="4177456" cy="4382160"/>
          </a:xfrm>
        </p:grpSpPr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47814">
              <a:off x="329645" y="1237920"/>
              <a:ext cx="4177456" cy="4382160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1343870">
              <a:off x="701444" y="1559605"/>
              <a:ext cx="3455645" cy="3334128"/>
            </a:xfrm>
            <a:prstGeom prst="rect">
              <a:avLst/>
            </a:prstGeom>
          </p:spPr>
        </p:pic>
      </p:grpSp>
      <p:grpSp>
        <p:nvGrpSpPr>
          <p:cNvPr id="42" name="Групувати 41"/>
          <p:cNvGrpSpPr/>
          <p:nvPr/>
        </p:nvGrpSpPr>
        <p:grpSpPr>
          <a:xfrm>
            <a:off x="7692283" y="1231343"/>
            <a:ext cx="4177456" cy="4382160"/>
            <a:chOff x="7665247" y="1219315"/>
            <a:chExt cx="4177456" cy="4382160"/>
          </a:xfrm>
        </p:grpSpPr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9111">
              <a:off x="7665247" y="1219315"/>
              <a:ext cx="4177456" cy="4382160"/>
            </a:xfrm>
            <a:prstGeom prst="rect">
              <a:avLst/>
            </a:prstGeom>
          </p:spPr>
        </p:pic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08792">
              <a:off x="8062046" y="1549378"/>
              <a:ext cx="3416761" cy="3404419"/>
            </a:xfrm>
            <a:prstGeom prst="rect">
              <a:avLst/>
            </a:prstGeom>
          </p:spPr>
        </p:pic>
      </p:grpSp>
      <p:grpSp>
        <p:nvGrpSpPr>
          <p:cNvPr id="45" name="Групувати 44"/>
          <p:cNvGrpSpPr/>
          <p:nvPr/>
        </p:nvGrpSpPr>
        <p:grpSpPr>
          <a:xfrm>
            <a:off x="346411" y="1200710"/>
            <a:ext cx="4177456" cy="4382160"/>
            <a:chOff x="329645" y="1237920"/>
            <a:chExt cx="4177456" cy="4382160"/>
          </a:xfrm>
        </p:grpSpPr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47814">
              <a:off x="329645" y="1237920"/>
              <a:ext cx="4177456" cy="4382160"/>
            </a:xfrm>
            <a:prstGeom prst="rect">
              <a:avLst/>
            </a:prstGeom>
          </p:spPr>
        </p:pic>
        <p:pic>
          <p:nvPicPr>
            <p:cNvPr id="47" name="Рисунок 46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60" t="8619"/>
            <a:stretch>
              <a:fillRect/>
            </a:stretch>
          </p:blipFill>
          <p:spPr>
            <a:xfrm rot="21343870">
              <a:off x="671880" y="1566352"/>
              <a:ext cx="3477391" cy="3317052"/>
            </a:xfrm>
            <a:prstGeom prst="rect">
              <a:avLst/>
            </a:prstGeom>
          </p:spPr>
        </p:pic>
      </p:grpSp>
      <p:grpSp>
        <p:nvGrpSpPr>
          <p:cNvPr id="48" name="Групувати 47"/>
          <p:cNvGrpSpPr/>
          <p:nvPr/>
        </p:nvGrpSpPr>
        <p:grpSpPr>
          <a:xfrm>
            <a:off x="7704004" y="1200710"/>
            <a:ext cx="4177456" cy="4382160"/>
            <a:chOff x="7665247" y="1219315"/>
            <a:chExt cx="4177456" cy="4382160"/>
          </a:xfrm>
        </p:grpSpPr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9111">
              <a:off x="7665247" y="1219315"/>
              <a:ext cx="4177456" cy="4382160"/>
            </a:xfrm>
            <a:prstGeom prst="rect">
              <a:avLst/>
            </a:prstGeom>
          </p:spPr>
        </p:pic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08792">
              <a:off x="8068217" y="1549378"/>
              <a:ext cx="3404419" cy="3404419"/>
            </a:xfrm>
            <a:prstGeom prst="rect">
              <a:avLst/>
            </a:prstGeom>
          </p:spPr>
        </p:pic>
      </p:grpSp>
      <p:pic>
        <p:nvPicPr>
          <p:cNvPr id="52" name="Рисунок 5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428" y="133935"/>
            <a:ext cx="3106067" cy="3164436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" y="5918662"/>
            <a:ext cx="979990" cy="9021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67BAB6F8-DB9C-4DCE-8D41-9E765FF7AD6A}"/>
</file>

<file path=customXml/itemProps2.xml><?xml version="1.0" encoding="utf-8"?>
<ds:datastoreItem xmlns:ds="http://schemas.openxmlformats.org/officeDocument/2006/customXml" ds:itemID="{A6CEB99F-20D7-4E42-B6AF-633027D1BAB2}">
  <ds:schemaRefs/>
</ds:datastoreItem>
</file>

<file path=customXml/itemProps3.xml><?xml version="1.0" encoding="utf-8"?>
<ds:datastoreItem xmlns:ds="http://schemas.openxmlformats.org/officeDocument/2006/customXml" ds:itemID="{1158F098-EDB4-4CCB-9026-164428486021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Microsoft YaHei</vt:lpstr>
      <vt:lpstr>Arial Unicode MS</vt:lpstr>
      <vt:lpstr>Calibri Light</vt:lpstr>
      <vt:lpstr>Calibri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yanag</cp:lastModifiedBy>
  <cp:revision>4</cp:revision>
  <dcterms:created xsi:type="dcterms:W3CDTF">2026-01-05T21:05:00Z</dcterms:created>
  <dcterms:modified xsi:type="dcterms:W3CDTF">2026-03-09T11:49:07Z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  <property fmtid="{D5CDD505-2E9C-101B-9397-08002B2CF9AE}" pid="3" name="ICV">
    <vt:lpwstr>F167D8A98E98412FA65975FC770ED955_12</vt:lpwstr>
  </property>
  <property fmtid="{D5CDD505-2E9C-101B-9397-08002B2CF9AE}" pid="4" name="KSOProductBuildVer">
    <vt:lpwstr>1033-12.2.0.22549</vt:lpwstr>
  </property>
</Properties>
</file>