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3.xml"/><Relationship Id="rId8" Type="http://schemas.openxmlformats.org/officeDocument/2006/relationships/customXml" Target="../customXml/item2.xml"/><Relationship Id="rId7" Type="http://schemas.openxmlformats.org/officeDocument/2006/relationships/customXml" Target="../customXml/item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BB44-F702-4510-94E2-6A5855F9C8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D173-4075-4DE9-B25B-E550F0E90F9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ture1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445"/>
            <a:ext cx="12247880" cy="6863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3309731"/>
            <a:ext cx="3309729" cy="330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9143" r="9928" b="12682"/>
          <a:stretch>
            <a:fillRect/>
          </a:stretch>
        </p:blipFill>
        <p:spPr>
          <a:xfrm>
            <a:off x="3520108" y="975360"/>
            <a:ext cx="6774884" cy="52103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8686" y="1441174"/>
            <a:ext cx="2077279" cy="1689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94" y="1337917"/>
            <a:ext cx="1138132" cy="125812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7" y="1344528"/>
            <a:ext cx="1307053" cy="1244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85" y="1646582"/>
            <a:ext cx="1278835" cy="1278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1" y="700095"/>
            <a:ext cx="2730977" cy="2730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2" y="1486323"/>
            <a:ext cx="1652016" cy="1652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8" y="1532179"/>
            <a:ext cx="1581436" cy="1581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19291" r="27417" b="22852"/>
          <a:stretch>
            <a:fillRect/>
          </a:stretch>
        </p:blipFill>
        <p:spPr>
          <a:xfrm>
            <a:off x="1021469" y="1397462"/>
            <a:ext cx="1551709" cy="18370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6356" r="17644" b="15734"/>
          <a:stretch>
            <a:fillRect/>
          </a:stretch>
        </p:blipFill>
        <p:spPr>
          <a:xfrm>
            <a:off x="1160480" y="1576170"/>
            <a:ext cx="1248075" cy="1313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5" y="1588192"/>
            <a:ext cx="1473519" cy="14735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2953" r="16022" b="27838"/>
          <a:stretch>
            <a:fillRect/>
          </a:stretch>
        </p:blipFill>
        <p:spPr>
          <a:xfrm>
            <a:off x="793288" y="1551736"/>
            <a:ext cx="2033406" cy="14145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5" y="1389949"/>
            <a:ext cx="1673637" cy="16736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8146" r="2773" b="20959"/>
          <a:stretch>
            <a:fillRect/>
          </a:stretch>
        </p:blipFill>
        <p:spPr>
          <a:xfrm>
            <a:off x="850157" y="1669336"/>
            <a:ext cx="1842942" cy="11733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180486"/>
            <a:ext cx="1291879" cy="1172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63" y="416056"/>
            <a:ext cx="6133236" cy="6174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33268 -0.0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224 -0.04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2813 0.1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2643 0.165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51211 0.1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62422 0.177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21523 0.404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49414 0.38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3375 0.40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60534 0.440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E547160-C1C3-43F7-8AC2-66FFECA0FFCD}"/>
</file>

<file path=customXml/itemProps2.xml><?xml version="1.0" encoding="utf-8"?>
<ds:datastoreItem xmlns:ds="http://schemas.openxmlformats.org/officeDocument/2006/customXml" ds:itemID="{33DBA2DC-8D79-49EA-9D6F-9E682F80BB7C}">
  <ds:schemaRefs/>
</ds:datastoreItem>
</file>

<file path=customXml/itemProps3.xml><?xml version="1.0" encoding="utf-8"?>
<ds:datastoreItem xmlns:ds="http://schemas.openxmlformats.org/officeDocument/2006/customXml" ds:itemID="{573EE299-6D75-4F2D-AF81-8A09A7A0A83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yanag</cp:lastModifiedBy>
  <cp:revision>10</cp:revision>
  <dcterms:created xsi:type="dcterms:W3CDTF">2026-01-27T10:45:00Z</dcterms:created>
  <dcterms:modified xsi:type="dcterms:W3CDTF">2026-03-09T11:41:43Z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  <property fmtid="{D5CDD505-2E9C-101B-9397-08002B2CF9AE}" pid="3" name="ICV">
    <vt:lpwstr>DC03BB13701247C4B1AA376354F70B8B_12</vt:lpwstr>
  </property>
  <property fmtid="{D5CDD505-2E9C-101B-9397-08002B2CF9AE}" pid="4" name="KSOProductBuildVer">
    <vt:lpwstr>1033-12.2.0.22549</vt:lpwstr>
  </property>
</Properties>
</file>