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9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0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0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2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1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0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5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6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9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8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4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8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9EC1-2889-4CBF-BBCD-9692F9A8B73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6B33-F899-41DE-B6E6-7816B49D2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385942" y="1676308"/>
            <a:ext cx="4463713" cy="42710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597"/>
            <a:ext cx="2629404" cy="2629404"/>
          </a:xfrm>
          <a:prstGeom prst="rect">
            <a:avLst/>
          </a:prstGeom>
        </p:spPr>
      </p:pic>
      <p:pic>
        <p:nvPicPr>
          <p:cNvPr id="198" name="Рисунок 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8665" cy="98637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676257" y="1886380"/>
            <a:ext cx="3881477" cy="3858155"/>
            <a:chOff x="7676257" y="1886380"/>
            <a:chExt cx="3881477" cy="385815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278930" y="1891637"/>
              <a:ext cx="3278804" cy="3253623"/>
              <a:chOff x="2794000" y="1921028"/>
              <a:chExt cx="3278804" cy="325362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2794000" y="192241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2794000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2794000" y="3113337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2794000" y="251953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2794000" y="37121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999345" y="1921029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5804950" y="19210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396672" y="1921029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4602018" y="19210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5204690" y="19210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3396672" y="251607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3404278" y="311763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396184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3391720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3999344" y="2516075"/>
                <a:ext cx="267854" cy="2678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4602016" y="251607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5204085" y="2514827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5800330" y="2512530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3998942" y="312228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3998942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3998942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4596793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4596793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4596793" y="311333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5210455" y="310862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5799841" y="310403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5210455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5804950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5210455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5797115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2797454" y="490679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5804950" y="370783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5204085" y="371571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4596793" y="370790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3998942" y="3707301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3400966" y="3717199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9" name="Овал 118"/>
            <p:cNvSpPr/>
            <p:nvPr/>
          </p:nvSpPr>
          <p:spPr>
            <a:xfrm>
              <a:off x="7676257" y="1886380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7676257" y="2490145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7677654" y="3080357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678065" y="368632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676257" y="4280071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7676257" y="487740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11289880" y="5474737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0695385" y="5471994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10081723" y="5471994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9484274" y="547199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8883833" y="5476680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8286384" y="547199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676257" y="547199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Скругленный прямоугольник 137"/>
          <p:cNvSpPr/>
          <p:nvPr/>
        </p:nvSpPr>
        <p:spPr>
          <a:xfrm>
            <a:off x="2740694" y="1676308"/>
            <a:ext cx="4463713" cy="42710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3035319" y="1881693"/>
            <a:ext cx="3881477" cy="3858155"/>
            <a:chOff x="7676257" y="1886380"/>
            <a:chExt cx="3881477" cy="3858155"/>
          </a:xfrm>
        </p:grpSpPr>
        <p:grpSp>
          <p:nvGrpSpPr>
            <p:cNvPr id="141" name="Группа 140"/>
            <p:cNvGrpSpPr/>
            <p:nvPr/>
          </p:nvGrpSpPr>
          <p:grpSpPr>
            <a:xfrm>
              <a:off x="8278930" y="1891637"/>
              <a:ext cx="3278804" cy="3253623"/>
              <a:chOff x="2794000" y="1921028"/>
              <a:chExt cx="3278804" cy="3253623"/>
            </a:xfrm>
          </p:grpSpPr>
          <p:sp>
            <p:nvSpPr>
              <p:cNvPr id="161" name="Овал 160"/>
              <p:cNvSpPr/>
              <p:nvPr/>
            </p:nvSpPr>
            <p:spPr>
              <a:xfrm>
                <a:off x="2794000" y="192241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Овал 162"/>
              <p:cNvSpPr/>
              <p:nvPr/>
            </p:nvSpPr>
            <p:spPr>
              <a:xfrm>
                <a:off x="2794000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2794000" y="3113337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2794000" y="251953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2794000" y="37121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3999345" y="1921029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5804950" y="19210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3396672" y="1921029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Овал 172"/>
              <p:cNvSpPr/>
              <p:nvPr/>
            </p:nvSpPr>
            <p:spPr>
              <a:xfrm>
                <a:off x="4602018" y="19210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Овал 174"/>
              <p:cNvSpPr/>
              <p:nvPr/>
            </p:nvSpPr>
            <p:spPr>
              <a:xfrm>
                <a:off x="5204690" y="19210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3396672" y="251607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3404278" y="311763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3396184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Овал 179"/>
              <p:cNvSpPr/>
              <p:nvPr/>
            </p:nvSpPr>
            <p:spPr>
              <a:xfrm>
                <a:off x="3391720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Овал 181"/>
              <p:cNvSpPr/>
              <p:nvPr/>
            </p:nvSpPr>
            <p:spPr>
              <a:xfrm>
                <a:off x="3999344" y="2516075"/>
                <a:ext cx="267854" cy="2678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Овал 182"/>
              <p:cNvSpPr/>
              <p:nvPr/>
            </p:nvSpPr>
            <p:spPr>
              <a:xfrm>
                <a:off x="4602016" y="251607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Овал 183"/>
              <p:cNvSpPr/>
              <p:nvPr/>
            </p:nvSpPr>
            <p:spPr>
              <a:xfrm>
                <a:off x="5204085" y="2514827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Овал 184"/>
              <p:cNvSpPr/>
              <p:nvPr/>
            </p:nvSpPr>
            <p:spPr>
              <a:xfrm>
                <a:off x="5800330" y="2512530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185"/>
              <p:cNvSpPr/>
              <p:nvPr/>
            </p:nvSpPr>
            <p:spPr>
              <a:xfrm>
                <a:off x="3998942" y="312228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3998942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187"/>
              <p:cNvSpPr/>
              <p:nvPr/>
            </p:nvSpPr>
            <p:spPr>
              <a:xfrm>
                <a:off x="3998942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Овал 188"/>
              <p:cNvSpPr/>
              <p:nvPr/>
            </p:nvSpPr>
            <p:spPr>
              <a:xfrm>
                <a:off x="4596793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Овал 189"/>
              <p:cNvSpPr/>
              <p:nvPr/>
            </p:nvSpPr>
            <p:spPr>
              <a:xfrm>
                <a:off x="4596793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4596793" y="311333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>
                <a:off x="5210455" y="310862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>
                <a:off x="5799841" y="310403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>
                <a:off x="5210455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>
                <a:off x="5804950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>
                <a:off x="5210455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5797115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>
                <a:off x="2797454" y="490679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>
                <a:off x="5804950" y="370783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>
                <a:off x="5204085" y="371571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>
                <a:off x="4596793" y="370790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>
                <a:off x="3998942" y="3707301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>
                <a:off x="3400966" y="3717199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3" name="Овал 142"/>
            <p:cNvSpPr/>
            <p:nvPr/>
          </p:nvSpPr>
          <p:spPr>
            <a:xfrm>
              <a:off x="7676257" y="1886380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7676257" y="2490145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7677654" y="3080357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7678065" y="368632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676257" y="4280071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676257" y="487740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1289880" y="5474737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10695385" y="5471994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0081723" y="5471994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9484274" y="547199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8883833" y="5476680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8286384" y="547199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676257" y="5471993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3" name="Прямая соединительная линия 82"/>
          <p:cNvCxnSpPr/>
          <p:nvPr/>
        </p:nvCxnSpPr>
        <p:spPr>
          <a:xfrm>
            <a:off x="3761545" y="5016401"/>
            <a:ext cx="24137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4365839" y="5606168"/>
            <a:ext cx="1205212" cy="8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769745" y="5035023"/>
            <a:ext cx="601295" cy="583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5558107" y="5016401"/>
            <a:ext cx="607562" cy="592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4973820" y="3811837"/>
            <a:ext cx="256" cy="11779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3769745" y="3815563"/>
            <a:ext cx="2430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4948959" y="2632631"/>
            <a:ext cx="1209597" cy="1183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3764688" y="2633371"/>
            <a:ext cx="1216390" cy="11923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8412657" y="2619080"/>
            <a:ext cx="1204941" cy="120631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>
            <a:off x="9612482" y="2632631"/>
            <a:ext cx="1216830" cy="119304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H="1" flipV="1">
            <a:off x="8408535" y="3812213"/>
            <a:ext cx="2414407" cy="1272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9612482" y="3824938"/>
            <a:ext cx="8673" cy="119146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H="1" flipV="1">
            <a:off x="9621155" y="4999882"/>
            <a:ext cx="1208157" cy="1144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8355322" y="4990453"/>
            <a:ext cx="664501" cy="61821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flipH="1">
            <a:off x="10193236" y="5008295"/>
            <a:ext cx="618657" cy="62529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H="1" flipV="1">
            <a:off x="8992358" y="5615046"/>
            <a:ext cx="1205074" cy="817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Овал 219"/>
          <p:cNvSpPr/>
          <p:nvPr/>
        </p:nvSpPr>
        <p:spPr>
          <a:xfrm>
            <a:off x="4843402" y="2482718"/>
            <a:ext cx="267854" cy="26785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9484877" y="2485150"/>
            <a:ext cx="267854" cy="26785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6169931" y="4398770"/>
            <a:ext cx="23510" cy="639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640418" y="4426607"/>
            <a:ext cx="533775" cy="5838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Овал 221"/>
          <p:cNvSpPr/>
          <p:nvPr/>
        </p:nvSpPr>
        <p:spPr>
          <a:xfrm>
            <a:off x="6649982" y="3673223"/>
            <a:ext cx="267854" cy="26785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11289880" y="3676628"/>
            <a:ext cx="267854" cy="26785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H="1" flipV="1">
            <a:off x="5566046" y="2606313"/>
            <a:ext cx="1236712" cy="1227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6175709" y="3811742"/>
            <a:ext cx="613330" cy="5971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4960490" y="4414032"/>
            <a:ext cx="1209441" cy="23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4382197" y="3212752"/>
            <a:ext cx="1805573" cy="12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3788450" y="3227633"/>
            <a:ext cx="1228032" cy="11940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3798176" y="3243667"/>
            <a:ext cx="1196111" cy="11960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3792057" y="3239358"/>
            <a:ext cx="5708" cy="11947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4396155" y="2605168"/>
            <a:ext cx="600764" cy="5973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4957447" y="2611056"/>
            <a:ext cx="640495" cy="7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 flipV="1">
            <a:off x="10250110" y="2631442"/>
            <a:ext cx="1202625" cy="118976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H="1" flipV="1">
            <a:off x="9649197" y="2627271"/>
            <a:ext cx="600913" cy="1698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flipV="1">
            <a:off x="9056262" y="2621607"/>
            <a:ext cx="614714" cy="58766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H="1" flipV="1">
            <a:off x="9059898" y="3234997"/>
            <a:ext cx="1813438" cy="1394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flipV="1">
            <a:off x="8436126" y="3231757"/>
            <a:ext cx="1220128" cy="121732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 flipV="1">
            <a:off x="8451283" y="3226064"/>
            <a:ext cx="7624" cy="123967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flipH="1" flipV="1">
            <a:off x="8459417" y="3222978"/>
            <a:ext cx="1210539" cy="121649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H="1" flipV="1">
            <a:off x="9670976" y="4426204"/>
            <a:ext cx="1202360" cy="916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 flipH="1">
            <a:off x="10858884" y="3818961"/>
            <a:ext cx="597067" cy="61391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>
            <a:off x="10866075" y="4428605"/>
            <a:ext cx="0" cy="60000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10247975" y="4421126"/>
            <a:ext cx="618100" cy="59937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Овал 249"/>
          <p:cNvSpPr/>
          <p:nvPr/>
        </p:nvSpPr>
        <p:spPr>
          <a:xfrm>
            <a:off x="6647902" y="3673223"/>
            <a:ext cx="267854" cy="26785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Овал 250"/>
          <p:cNvSpPr/>
          <p:nvPr/>
        </p:nvSpPr>
        <p:spPr>
          <a:xfrm>
            <a:off x="11290920" y="3674059"/>
            <a:ext cx="267854" cy="26785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4359846" y="3212765"/>
            <a:ext cx="626039" cy="611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4941291" y="3217872"/>
            <a:ext cx="627390" cy="625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4970266" y="3788501"/>
            <a:ext cx="13149" cy="18402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 flipV="1">
            <a:off x="4343190" y="5605172"/>
            <a:ext cx="1229857" cy="24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 flipV="1">
            <a:off x="3763021" y="5005729"/>
            <a:ext cx="619176" cy="6042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flipV="1">
            <a:off x="5535747" y="5010495"/>
            <a:ext cx="652627" cy="6096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flipH="1" flipV="1">
            <a:off x="3778241" y="4424925"/>
            <a:ext cx="2475" cy="614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flipH="1" flipV="1">
            <a:off x="6142441" y="4393426"/>
            <a:ext cx="28510" cy="611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flipH="1" flipV="1">
            <a:off x="3766238" y="4408395"/>
            <a:ext cx="1210369" cy="1182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V="1">
            <a:off x="4988819" y="4413991"/>
            <a:ext cx="1188191" cy="11843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Овал 251"/>
          <p:cNvSpPr/>
          <p:nvPr/>
        </p:nvSpPr>
        <p:spPr>
          <a:xfrm>
            <a:off x="4848759" y="2479121"/>
            <a:ext cx="267854" cy="26785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Овал 252"/>
          <p:cNvSpPr/>
          <p:nvPr/>
        </p:nvSpPr>
        <p:spPr>
          <a:xfrm>
            <a:off x="9483719" y="2490698"/>
            <a:ext cx="267854" cy="26785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H="1">
            <a:off x="4372510" y="2631028"/>
            <a:ext cx="601961" cy="594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 flipV="1">
            <a:off x="4948933" y="2616645"/>
            <a:ext cx="620400" cy="6076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>
            <a:off x="9602070" y="2631028"/>
            <a:ext cx="607125" cy="59657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 flipH="1">
            <a:off x="9622830" y="3229155"/>
            <a:ext cx="579690" cy="58926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>
            <a:off x="8981994" y="3204870"/>
            <a:ext cx="607125" cy="59657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 flipH="1">
            <a:off x="9009430" y="2643872"/>
            <a:ext cx="579690" cy="58926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flipH="1">
            <a:off x="9604002" y="3809580"/>
            <a:ext cx="14297" cy="180546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 flipH="1" flipV="1">
            <a:off x="9617598" y="5615557"/>
            <a:ext cx="577732" cy="357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flipH="1" flipV="1">
            <a:off x="8348178" y="5009959"/>
            <a:ext cx="660957" cy="60837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 flipV="1">
            <a:off x="10194259" y="5016401"/>
            <a:ext cx="607270" cy="59420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flipV="1">
            <a:off x="8401027" y="4380429"/>
            <a:ext cx="18284" cy="60104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flipV="1">
            <a:off x="10819940" y="4411980"/>
            <a:ext cx="2796" cy="60068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flipH="1" flipV="1">
            <a:off x="8372991" y="4389063"/>
            <a:ext cx="1231010" cy="120866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flipV="1">
            <a:off x="9603010" y="4432345"/>
            <a:ext cx="1208747" cy="11653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Скругленный прямоугольник 193"/>
          <p:cNvSpPr/>
          <p:nvPr/>
        </p:nvSpPr>
        <p:spPr>
          <a:xfrm>
            <a:off x="2758537" y="1694395"/>
            <a:ext cx="4430566" cy="42502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2" name="Рисунок 1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82" y="2278287"/>
            <a:ext cx="3059984" cy="3018547"/>
          </a:xfrm>
          <a:prstGeom prst="rect">
            <a:avLst/>
          </a:prstGeom>
        </p:spPr>
      </p:pic>
      <p:sp>
        <p:nvSpPr>
          <p:cNvPr id="195" name="Скругленный прямоугольник 194"/>
          <p:cNvSpPr/>
          <p:nvPr/>
        </p:nvSpPr>
        <p:spPr>
          <a:xfrm>
            <a:off x="2763131" y="1687714"/>
            <a:ext cx="4430567" cy="42480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1" name="Рисунок 19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6" b="100000" l="467" r="99867">
                        <a14:foregroundMark x1="14800" y1="31178" x2="45000" y2="30558"/>
                        <a14:foregroundMark x1="24800" y1="19309" x2="33467" y2="25775"/>
                        <a14:foregroundMark x1="26867" y1="40035" x2="33000" y2="34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1590" y="2503003"/>
            <a:ext cx="3068554" cy="2309598"/>
          </a:xfrm>
          <a:prstGeom prst="rect">
            <a:avLst/>
          </a:prstGeom>
        </p:spPr>
      </p:pic>
      <p:sp>
        <p:nvSpPr>
          <p:cNvPr id="197" name="Скругленный прямоугольник 196"/>
          <p:cNvSpPr/>
          <p:nvPr/>
        </p:nvSpPr>
        <p:spPr>
          <a:xfrm>
            <a:off x="2758607" y="1694395"/>
            <a:ext cx="4427402" cy="42502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3" name="Рисунок 19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8" b="96166" l="7827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574">
            <a:off x="3426532" y="2605940"/>
            <a:ext cx="3074587" cy="3074587"/>
          </a:xfrm>
          <a:prstGeom prst="rect">
            <a:avLst/>
          </a:prstGeom>
        </p:spPr>
      </p:pic>
      <p:pic>
        <p:nvPicPr>
          <p:cNvPr id="199" name="Рисунок 1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26" y="1092804"/>
            <a:ext cx="5207680" cy="5389512"/>
          </a:xfrm>
          <a:prstGeom prst="rect">
            <a:avLst/>
          </a:prstGeom>
        </p:spPr>
      </p:pic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8348781" y="4989942"/>
            <a:ext cx="1208157" cy="1144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flipH="1" flipV="1">
            <a:off x="8982549" y="5605663"/>
            <a:ext cx="577732" cy="357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</p:childTnLst>
        </p:cTn>
      </p:par>
    </p:tnLst>
    <p:bldLst>
      <p:bldP spid="6" grpId="0" animBg="1"/>
      <p:bldP spid="138" grpId="0" animBg="1"/>
      <p:bldP spid="220" grpId="0" animBg="1"/>
      <p:bldP spid="221" grpId="0" animBg="1"/>
      <p:bldP spid="222" grpId="0" animBg="1"/>
      <p:bldP spid="223" grpId="0" animBg="1"/>
      <p:bldP spid="250" grpId="0" animBg="1"/>
      <p:bldP spid="251" grpId="0" animBg="1"/>
      <p:bldP spid="252" grpId="0" animBg="1"/>
      <p:bldP spid="253" grpId="0" animBg="1"/>
      <p:bldP spid="194" grpId="1" animBg="1"/>
      <p:bldP spid="194" grpId="3" animBg="1"/>
      <p:bldP spid="195" grpId="1" animBg="1"/>
      <p:bldP spid="195" grpId="2" animBg="1"/>
      <p:bldP spid="1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23009FF-C391-4360-BCB0-3997DCCB66BD}"/>
</file>

<file path=customXml/itemProps2.xml><?xml version="1.0" encoding="utf-8"?>
<ds:datastoreItem xmlns:ds="http://schemas.openxmlformats.org/officeDocument/2006/customXml" ds:itemID="{57C5C102-7FFA-4FF5-96DE-D492724D15C2}"/>
</file>

<file path=customXml/itemProps3.xml><?xml version="1.0" encoding="utf-8"?>
<ds:datastoreItem xmlns:ds="http://schemas.openxmlformats.org/officeDocument/2006/customXml" ds:itemID="{88895E36-281F-4F10-9CB9-851CBCED8210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15</cp:revision>
  <dcterms:created xsi:type="dcterms:W3CDTF">2026-03-05T02:33:55Z</dcterms:created>
  <dcterms:modified xsi:type="dcterms:W3CDTF">2026-03-09T10:22:37Z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