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314" y="1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0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1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6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1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7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E1B6E-55C7-4162-B5D0-F2B46EA6DE2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B59-717C-4957-B8B9-5C0FE8E32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7066955" y="1741387"/>
            <a:ext cx="4451927" cy="309341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842"/>
            <a:ext cx="2410158" cy="2410158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347563" y="2007917"/>
            <a:ext cx="3881477" cy="2662121"/>
            <a:chOff x="7174483" y="2605889"/>
            <a:chExt cx="3881477" cy="266212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777156" y="2605889"/>
              <a:ext cx="3278804" cy="2662121"/>
              <a:chOff x="2794000" y="2512530"/>
              <a:chExt cx="3278804" cy="2662121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79400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794000" y="311333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794000" y="25195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794000" y="37121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396672" y="251607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3404278" y="311763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3396184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3391720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999344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4602016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204085" y="251482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800330" y="2512530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3998942" y="312228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998942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3998942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596793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596793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96793" y="31133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5210455" y="310862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5799841" y="3104032"/>
                <a:ext cx="267854" cy="2678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210455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580495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521045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579711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797454" y="490679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5804950" y="370783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204085" y="37157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4604189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3998942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400966" y="371719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Овал 45"/>
            <p:cNvSpPr/>
            <p:nvPr/>
          </p:nvSpPr>
          <p:spPr>
            <a:xfrm>
              <a:off x="7174483" y="2612895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7180899" y="321564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180899" y="3818399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7180899" y="440282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7178975" y="500015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Скругленный прямоугольник 56"/>
          <p:cNvSpPr/>
          <p:nvPr/>
        </p:nvSpPr>
        <p:spPr>
          <a:xfrm>
            <a:off x="2428624" y="1741387"/>
            <a:ext cx="4451927" cy="309341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Группа 116"/>
          <p:cNvGrpSpPr/>
          <p:nvPr/>
        </p:nvGrpSpPr>
        <p:grpSpPr>
          <a:xfrm>
            <a:off x="2713848" y="2007917"/>
            <a:ext cx="3881477" cy="2662121"/>
            <a:chOff x="7174483" y="2605889"/>
            <a:chExt cx="3881477" cy="2662121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7777156" y="2605889"/>
              <a:ext cx="3278804" cy="2662121"/>
              <a:chOff x="2794000" y="2512530"/>
              <a:chExt cx="3278804" cy="2662121"/>
            </a:xfrm>
          </p:grpSpPr>
          <p:sp>
            <p:nvSpPr>
              <p:cNvPr id="133" name="Овал 132"/>
              <p:cNvSpPr/>
              <p:nvPr/>
            </p:nvSpPr>
            <p:spPr>
              <a:xfrm>
                <a:off x="279400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2794000" y="311333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2794000" y="25195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>
                <a:off x="2794000" y="371212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3396672" y="251607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>
                <a:off x="3404278" y="311763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3396184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/>
              <p:cNvSpPr/>
              <p:nvPr/>
            </p:nvSpPr>
            <p:spPr>
              <a:xfrm>
                <a:off x="3391720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/>
              <p:cNvSpPr/>
              <p:nvPr/>
            </p:nvSpPr>
            <p:spPr>
              <a:xfrm>
                <a:off x="3999344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Овал 146"/>
              <p:cNvSpPr/>
              <p:nvPr/>
            </p:nvSpPr>
            <p:spPr>
              <a:xfrm>
                <a:off x="4602016" y="251607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>
                <a:off x="5204085" y="2514827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5800330" y="2512530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Овал 149"/>
              <p:cNvSpPr/>
              <p:nvPr/>
            </p:nvSpPr>
            <p:spPr>
              <a:xfrm>
                <a:off x="3998942" y="3122288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/>
              <p:cNvSpPr/>
              <p:nvPr/>
            </p:nvSpPr>
            <p:spPr>
              <a:xfrm>
                <a:off x="3998942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Овал 151"/>
              <p:cNvSpPr/>
              <p:nvPr/>
            </p:nvSpPr>
            <p:spPr>
              <a:xfrm>
                <a:off x="3998942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4596793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Овал 153"/>
              <p:cNvSpPr/>
              <p:nvPr/>
            </p:nvSpPr>
            <p:spPr>
              <a:xfrm>
                <a:off x="4596793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Овал 154"/>
              <p:cNvSpPr/>
              <p:nvPr/>
            </p:nvSpPr>
            <p:spPr>
              <a:xfrm>
                <a:off x="4596793" y="311333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Овал 155"/>
              <p:cNvSpPr/>
              <p:nvPr/>
            </p:nvSpPr>
            <p:spPr>
              <a:xfrm>
                <a:off x="5210455" y="310862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Овал 156"/>
              <p:cNvSpPr/>
              <p:nvPr/>
            </p:nvSpPr>
            <p:spPr>
              <a:xfrm>
                <a:off x="5799841" y="3104032"/>
                <a:ext cx="267854" cy="2678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5210455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>
                <a:off x="5804950" y="4309462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>
                <a:off x="521045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>
                <a:off x="5797115" y="4906795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>
                <a:off x="2797454" y="4906796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>
                <a:off x="5804950" y="370783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/>
              <p:cNvSpPr/>
              <p:nvPr/>
            </p:nvSpPr>
            <p:spPr>
              <a:xfrm>
                <a:off x="5204085" y="3715714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4604189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3998942" y="3707301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3400966" y="3717199"/>
                <a:ext cx="267854" cy="267855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2" name="Овал 121"/>
            <p:cNvSpPr/>
            <p:nvPr/>
          </p:nvSpPr>
          <p:spPr>
            <a:xfrm>
              <a:off x="7174483" y="2612895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80899" y="3215647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180899" y="3818399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80899" y="4402820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7178975" y="5000154"/>
              <a:ext cx="267854" cy="26785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9" name="Прямая соединительная линия 168"/>
          <p:cNvCxnSpPr/>
          <p:nvPr/>
        </p:nvCxnSpPr>
        <p:spPr>
          <a:xfrm flipH="1">
            <a:off x="5248203" y="2171744"/>
            <a:ext cx="6625" cy="17902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H="1">
            <a:off x="5856373" y="2159100"/>
            <a:ext cx="1" cy="1208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V="1">
            <a:off x="5238110" y="2185301"/>
            <a:ext cx="623190" cy="62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5240049" y="2755335"/>
            <a:ext cx="620950" cy="5781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V="1">
            <a:off x="4047949" y="3379871"/>
            <a:ext cx="623190" cy="62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4653732" y="3371320"/>
            <a:ext cx="614101" cy="5838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2864562" y="2776587"/>
            <a:ext cx="593472" cy="5788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>
            <a:off x="3460715" y="3354052"/>
            <a:ext cx="7544" cy="596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H="1">
            <a:off x="3465340" y="3353368"/>
            <a:ext cx="627258" cy="573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V="1">
            <a:off x="2836443" y="4543063"/>
            <a:ext cx="631816" cy="66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V="1">
            <a:off x="2853484" y="3934641"/>
            <a:ext cx="591226" cy="607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V="1">
            <a:off x="3457172" y="3941775"/>
            <a:ext cx="591226" cy="607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 flipV="1">
            <a:off x="4665281" y="3951225"/>
            <a:ext cx="577731" cy="6079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 flipV="1">
            <a:off x="5244645" y="3923112"/>
            <a:ext cx="618371" cy="6242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>
            <a:off x="5223355" y="4547685"/>
            <a:ext cx="612165" cy="18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flipV="1">
            <a:off x="5272953" y="3338477"/>
            <a:ext cx="591226" cy="607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>
            <a:off x="5852290" y="3325811"/>
            <a:ext cx="612165" cy="18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>
            <a:off x="6464701" y="2740341"/>
            <a:ext cx="8595" cy="591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V="1">
            <a:off x="5251134" y="2745380"/>
            <a:ext cx="626987" cy="599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 flipH="1" flipV="1">
            <a:off x="4628880" y="2706630"/>
            <a:ext cx="636041" cy="630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Рисунок 2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17" cy="845815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5857698" y="2177136"/>
            <a:ext cx="629973" cy="590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5860999" y="2738307"/>
            <a:ext cx="610165" cy="113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2855668" y="2751602"/>
            <a:ext cx="2394142" cy="243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H="1" flipV="1">
            <a:off x="10494248" y="2148206"/>
            <a:ext cx="593031" cy="58514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 flipH="1" flipV="1">
            <a:off x="10500618" y="2733346"/>
            <a:ext cx="574030" cy="768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H="1" flipV="1">
            <a:off x="10486643" y="2159101"/>
            <a:ext cx="7203" cy="119029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 flipH="1" flipV="1">
            <a:off x="9884071" y="2148206"/>
            <a:ext cx="616547" cy="1473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V="1">
            <a:off x="9886109" y="2141845"/>
            <a:ext cx="18351" cy="17969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H="1" flipV="1">
            <a:off x="9904460" y="2733346"/>
            <a:ext cx="589587" cy="6086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H="1" flipV="1">
            <a:off x="9289726" y="3348170"/>
            <a:ext cx="589587" cy="6086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flipH="1" flipV="1">
            <a:off x="8680765" y="3340134"/>
            <a:ext cx="612465" cy="1707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V="1">
            <a:off x="8097348" y="3336838"/>
            <a:ext cx="573055" cy="5962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 flipV="1">
            <a:off x="8090552" y="3340134"/>
            <a:ext cx="135" cy="62611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flipH="1" flipV="1">
            <a:off x="7491241" y="2746425"/>
            <a:ext cx="589587" cy="6086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flipH="1">
            <a:off x="7484477" y="2741035"/>
            <a:ext cx="2404315" cy="1507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 flipV="1">
            <a:off x="5859285" y="2750385"/>
            <a:ext cx="635150" cy="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4037376" y="2716814"/>
            <a:ext cx="612165" cy="18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2828239" y="3941395"/>
            <a:ext cx="2412862" cy="84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V="1">
            <a:off x="2835319" y="2735541"/>
            <a:ext cx="1220248" cy="11931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H="1">
            <a:off x="10447342" y="2733166"/>
            <a:ext cx="61362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V="1">
            <a:off x="9845062" y="2740162"/>
            <a:ext cx="614912" cy="58450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 flipH="1" flipV="1">
            <a:off x="9225048" y="2740161"/>
            <a:ext cx="620014" cy="58450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H="1">
            <a:off x="8639541" y="2754069"/>
            <a:ext cx="61362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V="1">
            <a:off x="7434746" y="2749060"/>
            <a:ext cx="1228308" cy="117387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 flipV="1">
            <a:off x="7426563" y="3932918"/>
            <a:ext cx="2412105" cy="2376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flipV="1">
            <a:off x="9825893" y="3367575"/>
            <a:ext cx="614912" cy="58450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H="1">
            <a:off x="10438415" y="3338297"/>
            <a:ext cx="613621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11052036" y="2697122"/>
            <a:ext cx="1" cy="65480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flipH="1">
            <a:off x="7450596" y="3944799"/>
            <a:ext cx="584348" cy="6045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H="1">
            <a:off x="8072876" y="3944799"/>
            <a:ext cx="584348" cy="6045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H="1">
            <a:off x="7466769" y="4555217"/>
            <a:ext cx="60610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>
            <a:off x="9257261" y="3944956"/>
            <a:ext cx="592824" cy="59688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9822880" y="3943082"/>
            <a:ext cx="637093" cy="6041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/>
          <p:cNvCxnSpPr/>
          <p:nvPr/>
        </p:nvCxnSpPr>
        <p:spPr>
          <a:xfrm flipV="1">
            <a:off x="9837447" y="4538863"/>
            <a:ext cx="615754" cy="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2810380" y="3949808"/>
            <a:ext cx="8082" cy="5980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flipV="1">
            <a:off x="2812402" y="3345028"/>
            <a:ext cx="638726" cy="619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flipV="1">
            <a:off x="2815390" y="3939978"/>
            <a:ext cx="638039" cy="6357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4017099" y="3317513"/>
            <a:ext cx="642498" cy="636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V="1">
            <a:off x="4046309" y="3952665"/>
            <a:ext cx="609385" cy="616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 flipH="1" flipV="1">
            <a:off x="3432889" y="3341921"/>
            <a:ext cx="624450" cy="605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H="1" flipV="1">
            <a:off x="3425709" y="3933051"/>
            <a:ext cx="650689" cy="6260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flipH="1" flipV="1">
            <a:off x="4623538" y="3319021"/>
            <a:ext cx="624450" cy="605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H="1" flipV="1">
            <a:off x="4645554" y="3946382"/>
            <a:ext cx="614013" cy="6031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V="1">
            <a:off x="5229397" y="3939387"/>
            <a:ext cx="665178" cy="6160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flipH="1">
            <a:off x="5880659" y="2743996"/>
            <a:ext cx="1986" cy="1211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H="1">
            <a:off x="5253878" y="2729959"/>
            <a:ext cx="1151" cy="1208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flipV="1">
            <a:off x="5246942" y="2132503"/>
            <a:ext cx="623597" cy="615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 flipH="1" flipV="1">
            <a:off x="5851516" y="2148206"/>
            <a:ext cx="624450" cy="605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H="1">
            <a:off x="5853765" y="2746684"/>
            <a:ext cx="609740" cy="26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Скругленный прямоугольник 255"/>
          <p:cNvSpPr/>
          <p:nvPr/>
        </p:nvSpPr>
        <p:spPr>
          <a:xfrm>
            <a:off x="2423754" y="1755016"/>
            <a:ext cx="4451927" cy="309341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7" name="Рисунок 25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2229" y="1229417"/>
            <a:ext cx="3693204" cy="3693204"/>
          </a:xfrm>
          <a:prstGeom prst="rect">
            <a:avLst/>
          </a:prstGeom>
        </p:spPr>
      </p:pic>
      <p:sp>
        <p:nvSpPr>
          <p:cNvPr id="258" name="Скругленный прямоугольник 257"/>
          <p:cNvSpPr/>
          <p:nvPr/>
        </p:nvSpPr>
        <p:spPr>
          <a:xfrm>
            <a:off x="2418262" y="1755015"/>
            <a:ext cx="4451927" cy="309341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9" name="Рисунок 2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0" y="1890980"/>
            <a:ext cx="2909537" cy="2909537"/>
          </a:xfrm>
          <a:prstGeom prst="rect">
            <a:avLst/>
          </a:prstGeom>
        </p:spPr>
      </p:pic>
      <p:sp>
        <p:nvSpPr>
          <p:cNvPr id="260" name="Скругленный прямоугольник 259"/>
          <p:cNvSpPr/>
          <p:nvPr/>
        </p:nvSpPr>
        <p:spPr>
          <a:xfrm>
            <a:off x="2427084" y="1741386"/>
            <a:ext cx="4451927" cy="30800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53" b="740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2719" y="1935640"/>
            <a:ext cx="3672140" cy="2863870"/>
          </a:xfrm>
          <a:prstGeom prst="rect">
            <a:avLst/>
          </a:prstGeom>
        </p:spPr>
      </p:pic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10492601" y="2160371"/>
            <a:ext cx="594897" cy="5897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 flipV="1">
            <a:off x="9888724" y="2151872"/>
            <a:ext cx="619031" cy="60911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/>
          <p:nvPr/>
        </p:nvCxnSpPr>
        <p:spPr>
          <a:xfrm flipH="1" flipV="1">
            <a:off x="9875520" y="2762214"/>
            <a:ext cx="936" cy="119714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 flipH="1" flipV="1">
            <a:off x="9275062" y="3368089"/>
            <a:ext cx="594897" cy="5897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8675718" y="3358002"/>
            <a:ext cx="612535" cy="6013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H="1" flipV="1">
            <a:off x="8101841" y="3371102"/>
            <a:ext cx="594897" cy="58979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7459646" y="3358002"/>
            <a:ext cx="629235" cy="58802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>
            <a:off x="7467141" y="3946742"/>
            <a:ext cx="13150" cy="61260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 flipV="1">
            <a:off x="7471256" y="3970882"/>
            <a:ext cx="625932" cy="63704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 flipH="1" flipV="1">
            <a:off x="8044262" y="3950486"/>
            <a:ext cx="628996" cy="60833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 flipV="1">
            <a:off x="8663947" y="3962027"/>
            <a:ext cx="617945" cy="597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H="1" flipV="1">
            <a:off x="9257383" y="3937997"/>
            <a:ext cx="628996" cy="60833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V="1">
            <a:off x="9880019" y="3962027"/>
            <a:ext cx="617945" cy="59737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flipH="1" flipV="1">
            <a:off x="10493353" y="2742669"/>
            <a:ext cx="468" cy="125217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H="1">
            <a:off x="10492601" y="2745363"/>
            <a:ext cx="589788" cy="999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4" name="Рисунок 2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84" y="-226312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</p:childTnLst>
        </p:cTn>
      </p:par>
    </p:tnLst>
    <p:bldLst>
      <p:bldP spid="44" grpId="0" animBg="1"/>
      <p:bldP spid="57" grpId="0" animBg="1"/>
      <p:bldP spid="256" grpId="2" animBg="1"/>
      <p:bldP spid="256" grpId="3" animBg="1"/>
      <p:bldP spid="258" grpId="1" animBg="1"/>
      <p:bldP spid="258" grpId="2" animBg="1"/>
      <p:bldP spid="2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62AE31-819E-407F-B9EA-AEC2F638C654}"/>
</file>

<file path=customXml/itemProps2.xml><?xml version="1.0" encoding="utf-8"?>
<ds:datastoreItem xmlns:ds="http://schemas.openxmlformats.org/officeDocument/2006/customXml" ds:itemID="{D2E8E116-0E2A-4E63-813B-694AE001F02F}"/>
</file>

<file path=customXml/itemProps3.xml><?xml version="1.0" encoding="utf-8"?>
<ds:datastoreItem xmlns:ds="http://schemas.openxmlformats.org/officeDocument/2006/customXml" ds:itemID="{2874E56E-4E20-4CA3-A35D-BD0C6E40716B}"/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18</cp:revision>
  <dcterms:created xsi:type="dcterms:W3CDTF">2026-03-05T03:58:26Z</dcterms:created>
  <dcterms:modified xsi:type="dcterms:W3CDTF">2026-03-09T10:12:21Z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