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6" y="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4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7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7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3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8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5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7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8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2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2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EDB67-1327-4FA6-A7DE-CDDEC83952AA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61C7-33DA-4691-B4FF-99223AB9B9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2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2667000" cy="2667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25895" y="1938130"/>
            <a:ext cx="2415209" cy="2017644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29" y="1361661"/>
            <a:ext cx="7662335" cy="4310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7" y="1842719"/>
            <a:ext cx="2208465" cy="22084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0" y="1838753"/>
            <a:ext cx="2282339" cy="22823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4" y="1842719"/>
            <a:ext cx="2175650" cy="21756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6" y="2027788"/>
            <a:ext cx="1838325" cy="183832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4" t="45570" r="28802" b="36651"/>
          <a:stretch/>
        </p:blipFill>
        <p:spPr>
          <a:xfrm>
            <a:off x="4433104" y="4332307"/>
            <a:ext cx="1354238" cy="119219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4" t="5179" r="73797" b="77042"/>
          <a:stretch/>
        </p:blipFill>
        <p:spPr>
          <a:xfrm>
            <a:off x="5681477" y="4332305"/>
            <a:ext cx="1388962" cy="119219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4" t="45570" r="28802" b="36651"/>
          <a:stretch/>
        </p:blipFill>
        <p:spPr>
          <a:xfrm>
            <a:off x="7107869" y="4332305"/>
            <a:ext cx="1354238" cy="11921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4" t="5179" r="73797" b="77042"/>
          <a:stretch/>
        </p:blipFill>
        <p:spPr>
          <a:xfrm>
            <a:off x="8410355" y="4332305"/>
            <a:ext cx="1388962" cy="119219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4" t="45570" r="28802" b="36651"/>
          <a:stretch/>
        </p:blipFill>
        <p:spPr>
          <a:xfrm>
            <a:off x="4433104" y="4332303"/>
            <a:ext cx="1354238" cy="11921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t="55236" r="58952" b="27848"/>
          <a:stretch/>
        </p:blipFill>
        <p:spPr>
          <a:xfrm>
            <a:off x="5769641" y="4338056"/>
            <a:ext cx="1355930" cy="118644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9" t="45224" r="43532" b="37687"/>
          <a:stretch/>
        </p:blipFill>
        <p:spPr>
          <a:xfrm>
            <a:off x="7107337" y="4329535"/>
            <a:ext cx="1388962" cy="114589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 t="65075" r="73682" b="16801"/>
          <a:stretch/>
        </p:blipFill>
        <p:spPr>
          <a:xfrm>
            <a:off x="8459380" y="4294811"/>
            <a:ext cx="1342665" cy="12153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4" t="45570" r="28802" b="36651"/>
          <a:stretch/>
        </p:blipFill>
        <p:spPr>
          <a:xfrm>
            <a:off x="4417343" y="4332303"/>
            <a:ext cx="1354238" cy="119219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12601" r="74026" b="69275"/>
          <a:stretch/>
        </p:blipFill>
        <p:spPr>
          <a:xfrm>
            <a:off x="5711489" y="4277961"/>
            <a:ext cx="1457643" cy="127543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45742" r="58837" b="37860"/>
          <a:stretch/>
        </p:blipFill>
        <p:spPr>
          <a:xfrm>
            <a:off x="7085051" y="4338054"/>
            <a:ext cx="1342665" cy="109959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5006" r="73797" b="77560"/>
          <a:stretch/>
        </p:blipFill>
        <p:spPr>
          <a:xfrm>
            <a:off x="8407627" y="4306387"/>
            <a:ext cx="1377388" cy="11690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4" t="26410" r="29147" b="55984"/>
          <a:stretch/>
        </p:blipFill>
        <p:spPr>
          <a:xfrm>
            <a:off x="4388555" y="4358327"/>
            <a:ext cx="1342663" cy="118061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54" t="25892" r="13612" b="56157"/>
          <a:stretch/>
        </p:blipFill>
        <p:spPr>
          <a:xfrm>
            <a:off x="5776129" y="4364079"/>
            <a:ext cx="1331089" cy="120376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9" t="45569" r="28802" b="37343"/>
          <a:stretch/>
        </p:blipFill>
        <p:spPr>
          <a:xfrm>
            <a:off x="7086097" y="4329533"/>
            <a:ext cx="1365813" cy="114589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5006" r="73797" b="77560"/>
          <a:stretch/>
        </p:blipFill>
        <p:spPr>
          <a:xfrm>
            <a:off x="8400167" y="4300633"/>
            <a:ext cx="1377388" cy="116904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5" t="26582" r="58491" b="56329"/>
          <a:stretch/>
        </p:blipFill>
        <p:spPr>
          <a:xfrm>
            <a:off x="6465470" y="4414727"/>
            <a:ext cx="1377388" cy="11458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9" t="45569" r="28802" b="37343"/>
          <a:stretch/>
        </p:blipFill>
        <p:spPr>
          <a:xfrm>
            <a:off x="5083005" y="4346963"/>
            <a:ext cx="1365813" cy="114589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10" t="5179" r="13726" b="77387"/>
          <a:stretch/>
        </p:blipFill>
        <p:spPr>
          <a:xfrm>
            <a:off x="7799621" y="4315082"/>
            <a:ext cx="1354239" cy="116904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9" y="1813641"/>
            <a:ext cx="2266617" cy="226661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9" t="45569" r="28802" b="37343"/>
          <a:stretch/>
        </p:blipFill>
        <p:spPr>
          <a:xfrm>
            <a:off x="7803799" y="4315082"/>
            <a:ext cx="1365813" cy="114589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5" t="65765" r="73451" b="16456"/>
          <a:stretch/>
        </p:blipFill>
        <p:spPr>
          <a:xfrm>
            <a:off x="6445381" y="4375654"/>
            <a:ext cx="1377388" cy="119219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0" t="45742" r="58836" b="37342"/>
          <a:stretch/>
        </p:blipFill>
        <p:spPr>
          <a:xfrm>
            <a:off x="5113641" y="4364075"/>
            <a:ext cx="1331089" cy="113432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1" t="38497" r="32565" b="36658"/>
          <a:stretch/>
        </p:blipFill>
        <p:spPr>
          <a:xfrm>
            <a:off x="666750" y="2295524"/>
            <a:ext cx="1666875" cy="137160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9" t="45569" r="28802" b="37343"/>
          <a:stretch/>
        </p:blipFill>
        <p:spPr>
          <a:xfrm>
            <a:off x="5081794" y="4349732"/>
            <a:ext cx="1365813" cy="114589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t="6386" r="73912" b="77388"/>
          <a:stretch/>
        </p:blipFill>
        <p:spPr>
          <a:xfrm>
            <a:off x="6482646" y="4421952"/>
            <a:ext cx="1284791" cy="108802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0" t="45742" r="58836" b="37342"/>
          <a:stretch/>
        </p:blipFill>
        <p:spPr>
          <a:xfrm>
            <a:off x="7835186" y="4330269"/>
            <a:ext cx="1331089" cy="113432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6" y="1976573"/>
            <a:ext cx="1907942" cy="190794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5"/>
            <a:ext cx="998784" cy="919429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07" y="2126112"/>
            <a:ext cx="4989009" cy="51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CFCBB81-0B9A-460D-9BFB-F7DE0FADE6F2}"/>
</file>

<file path=customXml/itemProps2.xml><?xml version="1.0" encoding="utf-8"?>
<ds:datastoreItem xmlns:ds="http://schemas.openxmlformats.org/officeDocument/2006/customXml" ds:itemID="{BB3A609F-A525-4426-ABE2-51E2FD56DBF1}"/>
</file>

<file path=customXml/itemProps3.xml><?xml version="1.0" encoding="utf-8"?>
<ds:datastoreItem xmlns:ds="http://schemas.openxmlformats.org/officeDocument/2006/customXml" ds:itemID="{AAB0B7FF-0163-4E91-AF58-9CADDCBDE3A8}"/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8</cp:revision>
  <dcterms:created xsi:type="dcterms:W3CDTF">2026-03-09T04:20:16Z</dcterms:created>
  <dcterms:modified xsi:type="dcterms:W3CDTF">2026-03-09T10:00:44Z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