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5C3C7-F1AB-B792-293E-70C53A001830}" v="19" dt="2026-03-09T09:58:43.490"/>
    <p1510:client id="{B07D3D36-38F6-F1A4-E5F8-AB31B2E2506D}" v="7" dt="2026-03-09T09:54:34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3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6F5C3C7-F1AB-B792-293E-70C53A001830}"/>
    <pc:docChg chg="modSld">
      <pc:chgData name="somovaasya3" userId="S::somovaasya3_gmail.com#ext#@slideedu.onmicrosoft.com::05b36399-d501-4a7b-87fd-615099445ab5" providerId="AD" clId="Web-{86F5C3C7-F1AB-B792-293E-70C53A001830}" dt="2026-03-09T09:58:43.490" v="12" actId="20577"/>
      <pc:docMkLst>
        <pc:docMk/>
      </pc:docMkLst>
      <pc:sldChg chg="modSp">
        <pc:chgData name="somovaasya3" userId="S::somovaasya3_gmail.com#ext#@slideedu.onmicrosoft.com::05b36399-d501-4a7b-87fd-615099445ab5" providerId="AD" clId="Web-{86F5C3C7-F1AB-B792-293E-70C53A001830}" dt="2026-03-09T09:58:43.490" v="12" actId="20577"/>
        <pc:sldMkLst>
          <pc:docMk/>
          <pc:sldMk cId="130030523" sldId="256"/>
        </pc:sldMkLst>
        <pc:spChg chg="mod">
          <ac:chgData name="somovaasya3" userId="S::somovaasya3_gmail.com#ext#@slideedu.onmicrosoft.com::05b36399-d501-4a7b-87fd-615099445ab5" providerId="AD" clId="Web-{86F5C3C7-F1AB-B792-293E-70C53A001830}" dt="2026-03-09T09:58:43.490" v="12" actId="20577"/>
          <ac:spMkLst>
            <pc:docMk/>
            <pc:sldMk cId="130030523" sldId="256"/>
            <ac:spMk id="5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86F5C3C7-F1AB-B792-293E-70C53A001830}" dt="2026-03-09T09:58:41.224" v="11" actId="20577"/>
          <ac:spMkLst>
            <pc:docMk/>
            <pc:sldMk cId="130030523" sldId="256"/>
            <ac:spMk id="5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86F5C3C7-F1AB-B792-293E-70C53A001830}" dt="2026-03-09T09:58:30.662" v="5" actId="20577"/>
          <ac:spMkLst>
            <pc:docMk/>
            <pc:sldMk cId="130030523" sldId="256"/>
            <ac:spMk id="6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86F5C3C7-F1AB-B792-293E-70C53A001830}" dt="2026-03-09T09:58:36.724" v="10" actId="20577"/>
          <ac:spMkLst>
            <pc:docMk/>
            <pc:sldMk cId="130030523" sldId="256"/>
            <ac:spMk id="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1B3E-9AE7-4737-BD20-8C179FB377A8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4CA0D-EFE8-4359-9B48-F368AD6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7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4CA0D-EFE8-4359-9B48-F368AD6040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0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0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3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8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2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0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2654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29546" y="541841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011" y="92075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97293" y="393125"/>
            <a:ext cx="1165927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5" y="431336"/>
            <a:ext cx="855539" cy="855539"/>
          </a:xfrm>
          <a:prstGeom prst="rect">
            <a:avLst/>
          </a:prstGeom>
        </p:spPr>
      </p:pic>
      <p:sp>
        <p:nvSpPr>
          <p:cNvPr id="27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29547" y="1785153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8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41674" y="2998875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29545" y="4256728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3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40792" y="5529018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056" y="1325431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0635" y="2507939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0634" y="3879435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0667" y="5083015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1390438" y="1177440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308056" y="2367054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1433505" y="3643193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1363982" y="4817520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1390437" y="6158225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0" y="1686405"/>
            <a:ext cx="855539" cy="8555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01" y="3020225"/>
            <a:ext cx="855539" cy="8555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20" y="4166257"/>
            <a:ext cx="855539" cy="85553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19" y="5520606"/>
            <a:ext cx="855539" cy="85553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422756" y="1622429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63603" y="2881716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2756" y="4137549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88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443179" y="5394229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88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8004920" y="1499319"/>
            <a:ext cx="1606974" cy="1569660"/>
            <a:chOff x="9428090" y="117695"/>
            <a:chExt cx="1606974" cy="1569660"/>
          </a:xfrm>
        </p:grpSpPr>
        <p:sp>
          <p:nvSpPr>
            <p:cNvPr id="54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483036" y="117695"/>
              <a:ext cx="1552028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О</a:t>
              </a:r>
              <a:r>
                <a:rPr lang="ru-RU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endPara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993206" y="3033063"/>
            <a:ext cx="1295399" cy="1158992"/>
            <a:chOff x="9428090" y="437152"/>
            <a:chExt cx="1295399" cy="1158992"/>
          </a:xfrm>
        </p:grpSpPr>
        <p:sp>
          <p:nvSpPr>
            <p:cNvPr id="57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484921" y="488148"/>
              <a:ext cx="118173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У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995473" y="4242924"/>
            <a:ext cx="1295399" cy="1174374"/>
            <a:chOff x="9428090" y="437152"/>
            <a:chExt cx="1295399" cy="1174374"/>
          </a:xfrm>
        </p:grpSpPr>
        <p:sp>
          <p:nvSpPr>
            <p:cNvPr id="60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515098" y="503530"/>
              <a:ext cx="1125629" cy="1107996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660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Е</a:t>
              </a:r>
              <a:endParaRPr lang="ru-RU" sz="66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8018500" y="5494695"/>
            <a:ext cx="1295399" cy="1151305"/>
            <a:chOff x="9428090" y="437152"/>
            <a:chExt cx="1295399" cy="1151305"/>
          </a:xfrm>
        </p:grpSpPr>
        <p:sp>
          <p:nvSpPr>
            <p:cNvPr id="63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448052" y="458806"/>
              <a:ext cx="1255473" cy="1107996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ru-RU" sz="660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И</a:t>
              </a:r>
              <a:endParaRPr lang="ru-RU" sz="66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/>
                <a:cs typeface="Calibri"/>
              </a:endParaRP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80" y="3986823"/>
            <a:ext cx="2508728" cy="250872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" y="58"/>
            <a:ext cx="701302" cy="683523"/>
          </a:xfrm>
          <a:prstGeom prst="rect">
            <a:avLst/>
          </a:prstGeom>
        </p:spPr>
      </p:pic>
      <p:pic>
        <p:nvPicPr>
          <p:cNvPr id="67" name="Рисунок 66" descr="A gold trophy with a blue ball and a star&#10;&#10;AI-generated content may be incorrect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880" y="1948103"/>
            <a:ext cx="3857964" cy="385796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964073" y="308486"/>
            <a:ext cx="1338033" cy="1615827"/>
            <a:chOff x="7964073" y="308486"/>
            <a:chExt cx="1338033" cy="161582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8006707" y="571431"/>
              <a:ext cx="1295399" cy="1151305"/>
              <a:chOff x="9428090" y="437152"/>
              <a:chExt cx="1295399" cy="1151305"/>
            </a:xfrm>
          </p:grpSpPr>
          <p:sp>
            <p:nvSpPr>
              <p:cNvPr id="30" name="Прямоугольник: скругленные углы 6">
                <a:extLst>
                  <a:ext uri="{FF2B5EF4-FFF2-40B4-BE49-F238E27FC236}">
                    <a16:creationId xmlns:a16="http://schemas.microsoft.com/office/drawing/2014/main" id="{9C8D542E-07A2-416E-B5F2-3FD70BBA7BDE}"/>
                  </a:ext>
                </a:extLst>
              </p:cNvPr>
              <p:cNvSpPr/>
              <p:nvPr/>
            </p:nvSpPr>
            <p:spPr>
              <a:xfrm>
                <a:off x="9428090" y="437152"/>
                <a:ext cx="1295399" cy="1151305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9046" cap="flat">
                <a:solidFill>
                  <a:srgbClr val="0C445E"/>
                </a:solidFill>
                <a:prstDash val="solid"/>
                <a:miter/>
              </a:ln>
              <a:effectLst/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9986281" y="551139"/>
                <a:ext cx="1847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ru-RU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7964073" y="308486"/>
              <a:ext cx="1321196" cy="1615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8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А</a:t>
              </a:r>
            </a:p>
            <a:p>
              <a:pPr algn="ctr"/>
              <a:endParaRPr lang="ru-RU" sz="1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0.00023 C 0.00221 -0.00092 0.00456 -0.00162 0.00677 -0.00278 C 0.00755 -0.00301 0.0082 -0.0037 0.00899 -0.00417 C 0.01029 -0.00463 0.01159 -0.00486 0.01276 -0.00532 C 0.01354 -0.00579 0.01432 -0.00648 0.01511 -0.00671 C 0.01615 -0.00717 0.01706 -0.00764 0.0181 -0.0081 C 0.0194 -0.00856 0.0207 -0.00879 0.02188 -0.00949 C 0.02552 -0.01111 0.02292 -0.01088 0.02721 -0.01227 C 0.03268 -0.01389 0.03242 -0.01273 0.03711 -0.01481 C 0.03776 -0.01528 0.03854 -0.01574 0.03932 -0.0162 C 0.04037 -0.01667 0.04141 -0.01713 0.04232 -0.01759 C 0.05 -0.02153 0.03815 -0.01597 0.04766 -0.02014 C 0.05716 -0.01597 0.04531 -0.02153 0.053 -0.01759 C 0.05391 -0.01713 0.05495 -0.01667 0.05599 -0.0162 C 0.05794 -0.01435 0.06068 -0.0118 0.06276 -0.01088 C 0.06432 -0.01018 0.06589 -0.00995 0.06732 -0.00949 C 0.06914 -0.0081 0.07083 -0.00648 0.07266 -0.00532 C 0.07383 -0.00463 0.07513 -0.00463 0.07643 -0.00417 C 0.08216 -0.00139 0.07461 -0.00393 0.08177 -0.00139 C 0.0832 -0.00092 0.08477 -0.00069 0.08633 -1.48148E-6 C 0.09167 0.00208 0.08451 0.00116 0.0931 0.00278 C 0.09688 0.00324 0.10065 0.00347 0.10443 0.00394 C 0.10625 0.0044 0.10794 0.00533 0.10977 0.00533 C 0.11745 0.00625 0.12774 0.00463 0.13633 0.0081 C 0.13698 0.00833 0.13776 0.00903 0.13854 0.00949 C 0.14362 0.01551 0.13776 0.00903 0.14388 0.01343 C 0.14544 0.01458 0.14688 0.01644 0.14844 0.01759 C 0.15274 0.0206 0.15443 0.0213 0.1582 0.02292 C 0.15899 0.02384 0.15964 0.025 0.16055 0.0257 C 0.16198 0.02685 0.16354 0.02732 0.16511 0.02824 L 0.16732 0.02963 L 0.17409 0.0338 C 0.17487 0.03426 0.17565 0.03496 0.17643 0.03519 L 0.18477 0.03634 C 0.18581 0.03681 0.18672 0.03727 0.18776 0.03773 C 0.18854 0.0382 0.18932 0.03889 0.19011 0.03912 C 0.19258 0.04005 0.19753 0.04121 0.19987 0.0419 C 0.20117 0.04213 0.20247 0.04283 0.20365 0.04329 L 0.27266 0.0419 C 0.27487 0.04167 0.27721 0.04121 0.27943 0.04051 C 0.28021 0.04028 0.28086 0.03935 0.28164 0.03912 C 0.28776 0.03704 0.28594 0.03866 0.29154 0.03634 C 0.2931 0.03588 0.29636 0.0331 0.29753 0.03241 C 0.29857 0.03171 0.29961 0.03148 0.30065 0.03102 C 0.30143 0.03056 0.30208 0.02986 0.30287 0.02963 C 0.30482 0.02894 0.31706 0.0257 0.31953 0.02431 C 0.32109 0.02338 0.32253 0.02199 0.32409 0.02153 C 0.32591 0.02107 0.32761 0.02083 0.32943 0.02014 C 0.33073 0.01991 0.3319 0.01921 0.3332 0.01898 C 0.33646 0.01829 0.33971 0.01806 0.34297 0.01759 C 0.34401 0.01713 0.34505 0.0169 0.34609 0.01621 C 0.34961 0.01389 0.3487 0.01227 0.35287 0.01204 C 0.36198 0.01181 0.37109 0.01204 0.38021 0.01204 L 0.37865 0.01759 L 0.37331 0.01621 " pathEditMode="relative" rAng="0" ptsTypes="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1.48148E-6 L 3.46945E-18 1.48148E-6 C 0.00182 -0.00255 0.00378 -0.00463 0.0056 -0.00741 C 0.00651 -0.00856 0.00703 -0.01065 0.00807 -0.01157 C 0.00912 -0.01273 0.01029 -0.0125 0.01133 -0.01319 C 0.01133 -0.01319 0.01745 -0.01667 0.01875 -0.01736 C 0.01953 -0.01782 0.02031 -0.01852 0.0211 -0.01898 C 0.02852 -0.02106 0.02435 -0.01991 0.03333 -0.02176 C 0.03581 -0.02315 0.04076 -0.02662 0.04401 -0.02755 C 0.04583 -0.02824 0.04779 -0.02847 0.04961 -0.02893 C 0.05208 -0.03056 0.05443 -0.03264 0.05703 -0.03333 C 0.06107 -0.03449 0.06511 -0.03403 0.06927 -0.03472 C 0.0711 -0.03518 0.07305 -0.03565 0.075 -0.03611 C 0.08685 -0.03565 0.09883 -0.03611 0.11081 -0.03472 C 0.11185 -0.03472 0.11237 -0.03264 0.11328 -0.03194 C 0.11615 -0.02893 0.11628 -0.02917 0.11901 -0.02755 C 0.12005 -0.02616 0.12096 -0.02431 0.12227 -0.02315 C 0.12383 -0.02176 0.12708 -0.02037 0.12708 -0.02037 C 0.12995 -0.01528 0.128 -0.01782 0.1336 -0.01458 L 0.13607 -0.01319 C 0.13685 -0.01204 0.13763 -0.01088 0.13854 -0.01018 C 0.13958 -0.00949 0.14076 -0.00926 0.1418 -0.0088 C 0.14258 -0.00833 0.14336 -0.00764 0.14427 -0.00741 C 0.14531 -0.00671 0.14649 -0.00648 0.14753 -0.00579 C 0.1513 -0.00393 0.14883 -0.00486 0.15326 -0.00162 C 0.15482 -0.00023 0.15729 0.00069 0.15899 0.00139 C 0.16003 0.00278 0.16094 0.00463 0.16224 0.00579 C 0.16315 0.00648 0.16432 0.00648 0.1655 0.00718 C 0.16628 0.00764 0.16706 0.0081 0.16784 0.00857 C 0.17123 0.01435 0.16758 0.00903 0.17279 0.01296 C 0.1737 0.01366 0.17435 0.01505 0.17526 0.01574 C 0.17865 0.01852 0.18073 0.01898 0.18425 0.02014 C 0.19037 0.02732 0.18255 0.01898 0.18985 0.02454 C 0.19076 0.02523 0.19141 0.02685 0.19232 0.02732 C 0.1944 0.02847 0.19675 0.02824 0.19883 0.02894 C 0.20065 0.0294 0.2043 0.03079 0.20625 0.03171 C 0.20703 0.03218 0.20781 0.03287 0.2086 0.0331 C 0.21107 0.0338 0.21354 0.03403 0.21602 0.03472 L 0.23229 0.0331 L 0.25508 0.03171 L 0.27383 0.03032 L 0.28281 0.02894 C 0.2875 0.02824 0.29206 0.02824 0.29675 0.02732 C 0.30026 0.02685 0.30378 0.025 0.30729 0.02454 C 0.31432 0.02361 0.32149 0.02361 0.32852 0.02315 L 0.34649 0.02153 C 0.34753 0.02107 0.34857 0.0206 0.34974 0.02014 C 0.35104 0.01968 0.35248 0.01968 0.35378 0.01875 C 0.3556 0.01736 0.35677 0.01412 0.35873 0.01296 L 0.36602 0.00857 C 0.3668 0.0081 0.36758 0.00718 0.36849 0.00718 L 0.37096 0.00718 L 0.37096 0.00718 " pathEditMode="relative" ptsTypes="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1.45833E-6 -4.44444E-6 L 0.00729 -0.00301 C 0.00859 -0.00347 0.01002 -0.00393 0.01133 -0.0044 C 0.0125 -0.00486 0.01354 -0.00555 0.01458 -0.00578 C 0.03151 -0.01018 0.07461 -0.00879 0.07487 -0.00879 C 0.08698 -0.01041 0.08542 -0.01111 0.09935 -0.00879 C 0.10026 -0.00856 0.10104 -0.00764 0.10182 -0.00741 C 0.10286 -0.00671 0.10403 -0.00648 0.10508 -0.00578 C 0.10586 -0.00532 0.10677 -0.00486 0.10755 -0.0044 C 0.10859 -0.00393 0.10976 -0.00347 0.11081 -0.00301 C 0.11354 -0.00162 0.11341 -0.00092 0.11653 -4.44444E-6 C 0.11862 0.0007 0.12083 0.00093 0.12305 0.00139 C 0.12383 0.00232 0.12461 0.00371 0.12552 0.0044 C 0.12656 0.00509 0.1276 0.00509 0.12877 0.00579 C 0.12956 0.00625 0.13034 0.00672 0.13112 0.00718 C 0.13203 0.0081 0.13268 0.00949 0.13359 0.01019 C 0.13555 0.01158 0.14127 0.01273 0.14258 0.01297 C 0.14427 0.01389 0.14622 0.01366 0.14752 0.01597 C 0.14974 0.01991 0.14844 0.01829 0.15156 0.02014 C 0.15469 0.02593 0.15143 0.02084 0.1556 0.02454 C 0.15651 0.02523 0.15716 0.02662 0.15807 0.02755 C 0.15885 0.02824 0.15976 0.02847 0.16055 0.02894 C 0.16185 0.02986 0.16328 0.03079 0.16458 0.03172 C 0.17005 0.03611 0.16549 0.03357 0.17109 0.03611 C 0.17187 0.03704 0.17265 0.0382 0.17357 0.03912 C 0.17435 0.03982 0.17526 0.04005 0.17604 0.04051 C 0.18385 0.0456 0.17695 0.04144 0.18255 0.04491 C 0.18333 0.04584 0.18411 0.04699 0.18502 0.04769 C 0.1862 0.04884 0.18958 0.05023 0.19062 0.0507 C 0.19153 0.05162 0.19219 0.05278 0.1931 0.05347 C 0.19453 0.05463 0.19752 0.05579 0.19883 0.05648 C 0.2069 0.06065 0.20052 0.05834 0.20859 0.06088 C 0.21354 0.06019 0.21836 0.06042 0.22331 0.05926 C 0.22552 0.0588 0.2276 0.05672 0.22982 0.05648 C 0.23255 0.05602 0.23528 0.05556 0.23802 0.05486 C 0.247 0.05278 0.2375 0.0544 0.24531 0.05209 C 0.24739 0.05139 0.24961 0.05139 0.25182 0.0507 C 0.26484 0.0463 0.25351 0.04908 0.26159 0.0463 C 0.26302 0.04584 0.26432 0.04514 0.26562 0.04491 C 0.27526 0.04329 0.29479 0.04236 0.30234 0.0419 C 0.30625 0.04074 0.30716 0.04074 0.31055 0.03912 C 0.31133 0.03866 0.31211 0.03797 0.31289 0.0375 C 0.31966 0.03542 0.32513 0.03449 0.33164 0.03334 C 0.34036 0.0294 0.32747 0.03496 0.34153 0.03033 C 0.34232 0.03009 0.3431 0.02917 0.34388 0.02894 C 0.34805 0.02801 0.35208 0.02801 0.35612 0.02755 C 0.35833 0.02709 0.36055 0.02639 0.36263 0.02593 C 0.36354 0.02547 0.36432 0.02477 0.3651 0.02454 C 0.36953 0.02292 0.3694 0.02315 0.37252 0.02315 L 0.37252 0.02315 " pathEditMode="relative" ptsTypes="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-7.40741E-7 C 0.01185 0.00092 0.02383 0.00139 0.0358 0.00277 C 0.05573 0.00509 0.0414 0.00324 0.05377 0.00995 C 0.05534 0.01088 0.05703 0.01111 0.05859 0.01157 C 0.07291 0.01504 0.05833 0.01088 0.07005 0.01435 C 0.07252 0.01389 0.075 0.01365 0.07734 0.01296 C 0.07825 0.01273 0.07903 0.0118 0.07981 0.01157 C 0.08099 0.01088 0.08203 0.01041 0.08307 0.00995 C 0.08554 0.00926 0.08802 0.00902 0.09049 0.00856 C 0.09752 0.00902 0.10455 0.00926 0.11172 0.00995 C 0.11328 0.01018 0.11575 0.01203 0.11731 0.01296 C 0.1194 0.01389 0.12109 0.01435 0.12304 0.01574 C 0.12422 0.01666 0.12526 0.01782 0.1263 0.01875 C 0.12708 0.01921 0.12799 0.01944 0.12877 0.02014 C 0.13099 0.02199 0.13307 0.02407 0.13528 0.02592 C 0.13633 0.02685 0.13737 0.02824 0.13854 0.02893 C 0.15286 0.03727 0.13502 0.02662 0.14752 0.03472 C 0.14909 0.03564 0.15091 0.03611 0.15247 0.0375 C 0.15534 0.04004 0.15534 0.04051 0.15807 0.04189 C 0.1625 0.04421 0.16093 0.04282 0.16627 0.0449 C 0.16744 0.04514 0.16849 0.04583 0.16953 0.04629 C 0.17474 0.05231 0.1694 0.04699 0.17929 0.05069 C 0.18099 0.05115 0.18255 0.05254 0.18424 0.05347 L 0.18906 0.05648 C 0.18997 0.05694 0.19075 0.0574 0.19153 0.05787 C 0.19271 0.05833 0.19375 0.05879 0.19479 0.05926 C 0.19648 0.06018 0.19804 0.06134 0.19974 0.06227 L 0.20221 0.06365 L 0.20455 0.06504 L 0.20703 0.06666 L 0.24049 0.06504 C 0.24401 0.06481 0.25612 0.06273 0.26002 0.06227 L 0.26979 0.05648 C 0.27148 0.05555 0.27304 0.05393 0.27474 0.05347 L 0.27968 0.05208 C 0.28099 0.05115 0.28229 0.04977 0.28372 0.04907 C 0.29544 0.04444 0.28606 0.05023 0.29349 0.04629 C 0.30403 0.04074 0.29271 0.04652 0.30325 0.03912 C 0.30573 0.03727 0.31119 0.03657 0.31302 0.03611 C 0.31419 0.03564 0.31523 0.03518 0.31627 0.03472 C 0.31797 0.03379 0.31953 0.0324 0.32122 0.03171 C 0.32252 0.03125 0.32396 0.03102 0.32526 0.03032 C 0.33151 0.02754 0.32343 0.03009 0.33099 0.02731 C 0.33268 0.02685 0.33424 0.02639 0.33593 0.02592 C 0.33776 0.02546 0.33971 0.02453 0.34166 0.02453 C 0.34974 0.02407 0.35794 0.02453 0.36614 0.02453 L 0.36614 0.02592 " pathEditMode="relative" ptsTypes="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-3.7037E-7 C 0.01002 -0.00139 0.00924 -0.00069 0.01705 -0.00301 L 0.02682 -0.00579 L 0.03177 -0.00717 C 0.03984 -0.00671 0.05169 -0.00579 0.06028 -0.0044 C 0.06692 -0.00324 0.06471 -0.00278 0.07083 -0.00139 C 0.07356 -0.00092 0.0763 -0.00046 0.07903 -3.7037E-7 C 0.08359 0.00046 0.08828 0.00093 0.09283 0.00139 L 0.13281 0.0044 C 0.13424 0.00463 0.14544 0.00648 0.14752 0.00718 C 0.14921 0.00787 0.15078 0.00926 0.15247 0.01019 L 0.15572 0.01158 C 0.15963 0.01852 0.15455 0.00996 0.15976 0.01736 C 0.16041 0.01829 0.1608 0.01945 0.16132 0.02014 C 0.16237 0.02153 0.16354 0.02199 0.16458 0.02315 C 0.16549 0.02408 0.16614 0.02523 0.16705 0.02593 C 0.16862 0.02732 0.17031 0.02801 0.172 0.02894 L 0.17447 0.03033 L 0.17682 0.03171 C 0.17773 0.03241 0.17851 0.0331 0.17929 0.03333 L 0.1858 0.03472 C 0.18671 0.03519 0.1875 0.03565 0.18828 0.03611 C 0.19192 0.03796 0.19088 0.03704 0.19401 0.03912 C 0.19531 0.04005 0.19661 0.04121 0.19804 0.0419 C 0.20039 0.04306 0.20768 0.04445 0.2095 0.04491 C 0.21731 0.04699 0.21041 0.04537 0.21601 0.04769 C 0.21731 0.04838 0.21875 0.04861 0.22005 0.04931 L 0.25351 0.04769 C 0.25494 0.04769 0.25625 0.04676 0.25755 0.0463 C 0.26145 0.04514 0.26901 0.04329 0.26901 0.04329 C 0.28229 0.03542 0.26562 0.04491 0.27877 0.03912 C 0.28046 0.03843 0.28203 0.03704 0.28372 0.03611 C 0.2845 0.03565 0.28528 0.03496 0.28619 0.03472 L 0.2927 0.03333 C 0.30052 0.02847 0.29518 0.03102 0.30572 0.02894 C 0.33619 0.02269 0.30625 0.02593 0.36445 0.02593 L 0.36692 0.02593 " pathEditMode="relative" ptsTypes="AAAAAAAAAAAAAAAAAAAAAAAAAAAAAAAAAAAA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C1BBE8-3564-4AC2-B028-D94A84AE14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A26795-E270-4968-AFBF-629B04240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09D169-E2B6-43BE-AE8B-D0E4E06D8CB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21</cp:revision>
  <dcterms:created xsi:type="dcterms:W3CDTF">2026-03-04T10:10:16Z</dcterms:created>
  <dcterms:modified xsi:type="dcterms:W3CDTF">2026-03-09T09:58:44Z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