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ECD24-61D2-13DD-78C6-12DA498AF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515BB-BFD5-7E32-EFA1-A6F2E167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684F8-AFDF-69EC-741E-03865AE2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E4CF4-5EC8-F99A-CDF1-870368F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C53E7-9A7E-2E91-2B26-CB5EC0C2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4ED1E-EEBF-1ACE-F348-A7B53AC5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D247F2-3EC9-ED8A-F126-BAADF0CE2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AA77E-FF87-219B-0BDB-08E760A5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89BA8-70FC-0DA6-F6D1-BA241348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2DF8E-771D-79BC-76D0-8F8D945A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2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6E25A4-2FC1-E845-7C64-26B1608F1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339FE-0BE4-0630-791A-3CAB4E36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C40FA-21BC-4227-BEB2-5C10C915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F05DE-D4F6-6607-16F4-1EE3C8B8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DBECE-38C6-E307-24C0-6278F084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D51CD-D5CF-0677-6485-1DF17520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B76C7-B73C-1FCC-EFAE-6E86D8BD2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E8E5-E137-F3FA-0C14-5C7B3159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E2F82-5069-AB9A-0BD1-C0E3E489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6DD0F-340C-7BFD-579F-BD2720F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1D276-66DD-F0F0-CD9E-B3A48235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B9286C-0155-D4AA-C638-ACAC6AD8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E1A00-43A3-36D7-121E-92CB0CFA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81E02-ECC0-18B1-A118-24339F20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1C229-52B8-9952-E5CF-24A42EDD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2562B-4625-16F6-4D9F-7D473469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90CF7-0EF4-32E9-8606-5CBD2CD68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9EE3ED-F35C-E308-062B-B63A0E1D3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BE9867-6562-8FCD-BE03-9BBCD9FF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908D3-B3EF-7F30-9DA2-7BB0627F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6EB3D-526E-7D86-92E8-6DBBCFD2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3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2C9A-863A-35A4-4D59-21520F20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B2F484-458A-D865-F582-993D0442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035195-8BC8-0254-99A2-EC8D4AC47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6761AC-58E6-5794-666A-8159235C8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6383F1-B8B5-8F78-A580-01E4348F5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3EEE3A-E3B6-4740-488D-86E9CB80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DFECC8-7B51-AB16-CC61-EFF016D7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EAC9C2-F93B-7062-A1AF-BB780596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253CE-BFF7-3797-7BEE-238ED91B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F969E7-603C-A3D1-661B-B2FD2529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90139F-BEF3-8FCC-F49B-A51B3772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0A5C46-B6A3-D03A-A876-E53C987A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9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193F46-EBCC-44AA-20C0-9DC3FF7E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0F304C-6CA7-95A9-A6A0-1893F049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905BC1-66EC-613D-D278-1FC06DEC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8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F99B7-2B32-D360-7A01-6FD62C5C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ED4BD-A2D2-E48C-88AA-0BA0953C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F9B67-9D2F-27A3-E456-4D811B3A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49498-4021-D076-AB6F-57CA37C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77A7F-69BA-452F-8069-C8D4F0E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A3EF92-5C63-1A32-0F70-EA04ADC0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2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088AB-E96D-10B9-4479-0EC75858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AD5A1-C39B-911C-6612-B7F4C5A6E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C2081-2CF6-A424-FD5B-9AFA240AB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6E0467-6101-88C4-4B38-4CBF5349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3BF38-1623-C833-3E3D-24ABC8FE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770720-043E-D2B1-5570-E852DCB7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6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B88B4-B336-A75C-B6C5-0F829C9F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0FC3C-3C25-CCF7-159D-ADF92FDD6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2839C-40E4-B2F8-CCDD-ABA06A52C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7ECB-C6AD-4301-8723-03D1FA31D01F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C8AB0-2F02-4C87-A1F1-A02D02AF3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D3109-CA7E-0AB8-0754-E241F647D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0210-B94B-455E-8EE6-D705B9F7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6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45155-E75A-8B99-560F-EA9ECEAD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419AC-59B8-CFB9-6174-D039E27D2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292600"/>
            <a:ext cx="2565400" cy="2565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5C40C5-9E98-F391-9FF9-78CCE0715285}"/>
              </a:ext>
            </a:extLst>
          </p:cNvPr>
          <p:cNvSpPr/>
          <p:nvPr/>
        </p:nvSpPr>
        <p:spPr>
          <a:xfrm>
            <a:off x="757766" y="677333"/>
            <a:ext cx="4055534" cy="410633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614161-30FC-84DA-C801-F2863426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9" y="1139614"/>
            <a:ext cx="3254484" cy="32512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F3DC2C8-A9B2-D877-A39A-59C6A27B3281}"/>
              </a:ext>
            </a:extLst>
          </p:cNvPr>
          <p:cNvSpPr/>
          <p:nvPr/>
        </p:nvSpPr>
        <p:spPr>
          <a:xfrm>
            <a:off x="5496560" y="717127"/>
            <a:ext cx="2814320" cy="78909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049B0F6-56B3-7023-D572-6BCF56F35657}"/>
              </a:ext>
            </a:extLst>
          </p:cNvPr>
          <p:cNvSpPr/>
          <p:nvPr/>
        </p:nvSpPr>
        <p:spPr>
          <a:xfrm>
            <a:off x="5496560" y="2940474"/>
            <a:ext cx="2814320" cy="78909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8025B1-ED38-9911-2271-3DDA32763571}"/>
              </a:ext>
            </a:extLst>
          </p:cNvPr>
          <p:cNvSpPr/>
          <p:nvPr/>
        </p:nvSpPr>
        <p:spPr>
          <a:xfrm>
            <a:off x="5488187" y="1830494"/>
            <a:ext cx="2814320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3AA810D-3806-8771-918C-44981B4BF05A}"/>
              </a:ext>
            </a:extLst>
          </p:cNvPr>
          <p:cNvSpPr/>
          <p:nvPr/>
        </p:nvSpPr>
        <p:spPr>
          <a:xfrm>
            <a:off x="5496560" y="3997961"/>
            <a:ext cx="2814320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D23AA3-9632-9110-D115-23F89D775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373" y="2711646"/>
            <a:ext cx="2822693" cy="14570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748703-3E33-8210-E32E-8E51D2905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560" y="3762988"/>
            <a:ext cx="2822693" cy="14570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0D07C9-EC1F-99B0-4A3B-E417F8235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41" y="503007"/>
            <a:ext cx="2822693" cy="14570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964E7A-7948-6211-F05F-4A8437BE8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3" y="895046"/>
            <a:ext cx="3633200" cy="36332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6AFD3A1-4996-EE35-5E8E-6139A9D76500}"/>
              </a:ext>
            </a:extLst>
          </p:cNvPr>
          <p:cNvSpPr/>
          <p:nvPr/>
        </p:nvSpPr>
        <p:spPr>
          <a:xfrm>
            <a:off x="5479814" y="720514"/>
            <a:ext cx="2822693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E526C58-DCEB-B473-72C1-70F216FDCCB2}"/>
              </a:ext>
            </a:extLst>
          </p:cNvPr>
          <p:cNvSpPr/>
          <p:nvPr/>
        </p:nvSpPr>
        <p:spPr>
          <a:xfrm>
            <a:off x="5478760" y="1827107"/>
            <a:ext cx="2822693" cy="78909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DE82D96-4375-CD68-E30F-1F1746FDB612}"/>
              </a:ext>
            </a:extLst>
          </p:cNvPr>
          <p:cNvSpPr/>
          <p:nvPr/>
        </p:nvSpPr>
        <p:spPr>
          <a:xfrm>
            <a:off x="5488186" y="2937716"/>
            <a:ext cx="2822693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289B384-6C4D-A68F-E315-AD5046E9446B}"/>
              </a:ext>
            </a:extLst>
          </p:cNvPr>
          <p:cNvSpPr/>
          <p:nvPr/>
        </p:nvSpPr>
        <p:spPr>
          <a:xfrm>
            <a:off x="5496559" y="3991816"/>
            <a:ext cx="2822693" cy="78909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F3A8733-005C-41E3-3985-09A5486C2F1D}"/>
              </a:ext>
            </a:extLst>
          </p:cNvPr>
          <p:cNvSpPr/>
          <p:nvPr/>
        </p:nvSpPr>
        <p:spPr>
          <a:xfrm>
            <a:off x="5469371" y="726157"/>
            <a:ext cx="2840455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EB89B73-BB84-46AB-A71B-89C00796E037}"/>
              </a:ext>
            </a:extLst>
          </p:cNvPr>
          <p:cNvSpPr/>
          <p:nvPr/>
        </p:nvSpPr>
        <p:spPr>
          <a:xfrm>
            <a:off x="5469371" y="1830494"/>
            <a:ext cx="2822693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CDE372-E4CE-62E9-E801-75AE7AC85BEC}"/>
              </a:ext>
            </a:extLst>
          </p:cNvPr>
          <p:cNvSpPr/>
          <p:nvPr/>
        </p:nvSpPr>
        <p:spPr>
          <a:xfrm>
            <a:off x="5496558" y="3988534"/>
            <a:ext cx="2822693" cy="78570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A283015-15C6-A7AF-1371-0FF9D6ED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5" y="503007"/>
            <a:ext cx="4531872" cy="4531872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AAAD7A9-4472-4F97-2A5A-65C5E0DB89D3}"/>
              </a:ext>
            </a:extLst>
          </p:cNvPr>
          <p:cNvSpPr/>
          <p:nvPr/>
        </p:nvSpPr>
        <p:spPr>
          <a:xfrm>
            <a:off x="5486795" y="732931"/>
            <a:ext cx="2814320" cy="77943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82EA892-75C6-691D-67C2-4F34444D0B92}"/>
              </a:ext>
            </a:extLst>
          </p:cNvPr>
          <p:cNvSpPr/>
          <p:nvPr/>
        </p:nvSpPr>
        <p:spPr>
          <a:xfrm>
            <a:off x="5475292" y="1830263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1D3B70D-5366-557E-B172-613F709B2293}"/>
              </a:ext>
            </a:extLst>
          </p:cNvPr>
          <p:cNvSpPr/>
          <p:nvPr/>
        </p:nvSpPr>
        <p:spPr>
          <a:xfrm>
            <a:off x="5473575" y="2944454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14EC195-836E-CB9A-3F7C-4DCBC7992C48}"/>
              </a:ext>
            </a:extLst>
          </p:cNvPr>
          <p:cNvSpPr/>
          <p:nvPr/>
        </p:nvSpPr>
        <p:spPr>
          <a:xfrm>
            <a:off x="5509267" y="3972766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23ED032-5358-E662-975B-D62A6B513DD9}"/>
              </a:ext>
            </a:extLst>
          </p:cNvPr>
          <p:cNvSpPr/>
          <p:nvPr/>
        </p:nvSpPr>
        <p:spPr>
          <a:xfrm>
            <a:off x="5464148" y="1824285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E4919F8-429D-D7BD-A53A-CABD15802377}"/>
              </a:ext>
            </a:extLst>
          </p:cNvPr>
          <p:cNvSpPr/>
          <p:nvPr/>
        </p:nvSpPr>
        <p:spPr>
          <a:xfrm>
            <a:off x="5481928" y="2950432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23B85AF-997B-6BAD-05FF-8F7D1002E4D5}"/>
              </a:ext>
            </a:extLst>
          </p:cNvPr>
          <p:cNvSpPr/>
          <p:nvPr/>
        </p:nvSpPr>
        <p:spPr>
          <a:xfrm>
            <a:off x="5506831" y="3979435"/>
            <a:ext cx="2833138" cy="79473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9D9EFFA-5F74-E078-4B30-F7B939F1E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" y="69083"/>
            <a:ext cx="788768" cy="682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77C7954-D557-09A7-7D61-8B7E35BE1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" y="468999"/>
            <a:ext cx="4442207" cy="45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6E1D75-9BD6-4513-8F5F-6B0EEF89A17C}"/>
</file>

<file path=customXml/itemProps2.xml><?xml version="1.0" encoding="utf-8"?>
<ds:datastoreItem xmlns:ds="http://schemas.openxmlformats.org/officeDocument/2006/customXml" ds:itemID="{9AA2199C-65E4-4493-AF6C-DA92DFE064A0}"/>
</file>

<file path=customXml/itemProps3.xml><?xml version="1.0" encoding="utf-8"?>
<ds:datastoreItem xmlns:ds="http://schemas.openxmlformats.org/officeDocument/2006/customXml" ds:itemID="{079B3B8F-9265-4886-A8DD-7957C5E5DBA6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2026-03-09T07:00:33Z</dcterms:created>
  <dcterms:modified xsi:type="dcterms:W3CDTF">2026-03-09T07:49:11Z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