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0" d="100"/>
          <a:sy n="60" d="100"/>
        </p:scale>
        <p:origin x="346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49063-3B27-43AC-8C1E-F281689EC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862CE2-C951-4776-AD5C-5D8BDA97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F2B47-6E75-498C-9F8F-5455B701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85ECA2-7BFC-48F9-A937-E31D3EBF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A8965-38F3-4F32-9EF2-CEC7660D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5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07872-591D-4BF9-A398-EEA6E66D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3EDEF2-131A-4F4F-8B0A-CAFF2884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D1EBBC-DB3A-4B29-9E12-0A2CBB8C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787508-A536-49AC-8B9E-2E68B16A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002DBC-EB58-4D67-9A56-A5BF2612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2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97D73E-6DD7-4BCB-BA45-8F548FF84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F0DCD3-2F98-4DC8-8CD5-C34343CD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21D0BA-1F29-422B-B311-91B502FB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044063-AB84-40D3-A808-EE04D5DD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ADB21-314D-4623-97D5-0FA69022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4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E6223-5739-4A06-81AB-DF554762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61E53D-A80C-446E-92E7-83E97B43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6B34BA-4B7B-4DC6-A87B-A0F8C4D8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8B7FAB-2D7D-4618-8725-34CEA4B7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E7C193-018A-4AC9-9CBA-36467D58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8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3F0C-89CC-49A1-92EB-D32C689D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30C069-0362-443F-9F41-362B9D6D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94DD47-69D2-4D26-8824-4523363F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3642BD-7B70-49C9-AA36-82463CB2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DB1936-C9A5-4A9D-B209-EA9D6B98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7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AFD3B-CCA1-4660-B927-E5A97FD2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1B077C-9CD7-41A1-98A1-45DA3E2F3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D16D66-1775-4282-9ABE-33B74305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A0BCC8-1E80-402A-8229-D0EEDF92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BDFA69-D8F3-45D8-8F19-16B8E5CB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9C18BE-8E4A-4AC3-BCE4-F278745B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0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49223-BFFB-4B08-9B8A-F0434B71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0CDA31-21DE-477A-A949-E8E5CB07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6B0562C-340F-4A2C-90ED-ED0A3634B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D7D5306-0670-41C1-B7FE-BF2AB318D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E3F8280-DE78-48BF-ADB5-518715B43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EE8F5EE-354E-49CA-9FC1-897D6B56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42E9372-86BE-4E9A-B92C-5E7900BF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AA5E2E-0BBD-4904-89AA-10DD087F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01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06BA1-C8B6-477D-918B-17D41A9C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2DF0F9A-AA29-464E-AA89-099BA3E1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1B4C9E-5EED-46E3-A3C0-538E7A4D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A76F911-93E7-4C33-9DE3-5CA4F4F3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90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67B55C-183F-4E7F-B186-DE0AC41A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ECD499-CF88-4F01-BD74-E6C4292C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1D0806-438A-41E3-88C5-E0CAE036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3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1F54-9397-4079-8817-F7F16B5E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26A303-3D62-4BC5-8123-F2334CF4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851261-355A-4784-ACD5-D7A4A0A1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C28A44-AF7A-45E7-B0AA-30501FFF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EA3BF8-0565-47DB-985A-38E1426C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BD1230-36ED-444C-8D29-B7D411EA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13540-D6D2-46D4-93A7-A365553F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02FB8B-4901-4404-BD59-C39E53352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BE3B13-6120-4552-8EFF-E5C0DB3D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2C7E39-A9F2-4982-96FB-B0DD0823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B549663-80B1-4E19-ACF1-D0947AD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BA0F3A-066C-4BD9-8EAA-CD96B09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6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ED1B86-7556-4D11-830D-95EFFF6B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E2DA64-2FC2-4061-8D5A-3FDE3D1B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4AA902-58D3-41D6-8AD4-12C63AB8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B6DC59-B77A-459D-A343-2FB67B33B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F33F0-7248-4F8E-9B98-249BD029F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109A0-CCC6-4A00-87C9-B04DE8F9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841"/>
            <a:ext cx="12192000" cy="6989681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456D88E-E2AD-4076-945F-64B0DB9BAF10}"/>
              </a:ext>
            </a:extLst>
          </p:cNvPr>
          <p:cNvSpPr/>
          <p:nvPr/>
        </p:nvSpPr>
        <p:spPr>
          <a:xfrm>
            <a:off x="0" y="849959"/>
            <a:ext cx="9590314" cy="5551715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EC40646-3B47-4DA2-A565-53404FE44FAF}"/>
              </a:ext>
            </a:extLst>
          </p:cNvPr>
          <p:cNvSpPr/>
          <p:nvPr/>
        </p:nvSpPr>
        <p:spPr>
          <a:xfrm>
            <a:off x="236963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E9B5CB31-7A89-4402-A52A-3C06D8991B1D}"/>
              </a:ext>
            </a:extLst>
          </p:cNvPr>
          <p:cNvCxnSpPr/>
          <p:nvPr/>
        </p:nvCxnSpPr>
        <p:spPr>
          <a:xfrm>
            <a:off x="236963" y="289984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D372902E-6420-4A36-AF07-2DD430BE6574}"/>
              </a:ext>
            </a:extLst>
          </p:cNvPr>
          <p:cNvCxnSpPr/>
          <p:nvPr/>
        </p:nvCxnSpPr>
        <p:spPr>
          <a:xfrm>
            <a:off x="236963" y="455658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D881E1C6-7C29-4FE7-8041-AC2CE8BA0BC0}"/>
              </a:ext>
            </a:extLst>
          </p:cNvPr>
          <p:cNvCxnSpPr>
            <a:cxnSpLocks/>
          </p:cNvCxnSpPr>
          <p:nvPr/>
        </p:nvCxnSpPr>
        <p:spPr>
          <a:xfrm flipV="1">
            <a:off x="1621458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21B8CFCF-E8A5-4625-B4DD-7524E5E0E7AF}"/>
              </a:ext>
            </a:extLst>
          </p:cNvPr>
          <p:cNvCxnSpPr>
            <a:cxnSpLocks/>
          </p:cNvCxnSpPr>
          <p:nvPr/>
        </p:nvCxnSpPr>
        <p:spPr>
          <a:xfrm flipV="1">
            <a:off x="3105812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ірка: 5-кутна 14">
            <a:extLst>
              <a:ext uri="{FF2B5EF4-FFF2-40B4-BE49-F238E27FC236}">
                <a16:creationId xmlns:a16="http://schemas.microsoft.com/office/drawing/2014/main" id="{44CC6745-17E8-419A-8995-D3222CEEDC01}"/>
              </a:ext>
            </a:extLst>
          </p:cNvPr>
          <p:cNvSpPr/>
          <p:nvPr/>
        </p:nvSpPr>
        <p:spPr>
          <a:xfrm>
            <a:off x="430305" y="1609049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ерце 15">
            <a:extLst>
              <a:ext uri="{FF2B5EF4-FFF2-40B4-BE49-F238E27FC236}">
                <a16:creationId xmlns:a16="http://schemas.microsoft.com/office/drawing/2014/main" id="{87381330-E4CC-41B0-BE84-0F21E453D310}"/>
              </a:ext>
            </a:extLst>
          </p:cNvPr>
          <p:cNvSpPr/>
          <p:nvPr/>
        </p:nvSpPr>
        <p:spPr>
          <a:xfrm>
            <a:off x="1848452" y="3244286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>
            <a:extLst>
              <a:ext uri="{FF2B5EF4-FFF2-40B4-BE49-F238E27FC236}">
                <a16:creationId xmlns:a16="http://schemas.microsoft.com/office/drawing/2014/main" id="{1629DED2-DF56-4BE3-8C98-80C8AA96B47B}"/>
              </a:ext>
            </a:extLst>
          </p:cNvPr>
          <p:cNvSpPr/>
          <p:nvPr/>
        </p:nvSpPr>
        <p:spPr>
          <a:xfrm>
            <a:off x="3253105" y="1670293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ECBD76F-8417-4141-B449-8579C2EC4808}"/>
              </a:ext>
            </a:extLst>
          </p:cNvPr>
          <p:cNvSpPr/>
          <p:nvPr/>
        </p:nvSpPr>
        <p:spPr>
          <a:xfrm>
            <a:off x="5026678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E5CE69AA-CB9D-4373-A3B6-42CC23B73C55}"/>
              </a:ext>
            </a:extLst>
          </p:cNvPr>
          <p:cNvCxnSpPr/>
          <p:nvPr/>
        </p:nvCxnSpPr>
        <p:spPr>
          <a:xfrm>
            <a:off x="5026678" y="301135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F860E9C8-8ECC-465B-80AF-8B042555C8E9}"/>
              </a:ext>
            </a:extLst>
          </p:cNvPr>
          <p:cNvCxnSpPr/>
          <p:nvPr/>
        </p:nvCxnSpPr>
        <p:spPr>
          <a:xfrm>
            <a:off x="5026678" y="4545434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C2A08F2A-3567-4F40-A826-D83053BA2D87}"/>
              </a:ext>
            </a:extLst>
          </p:cNvPr>
          <p:cNvCxnSpPr>
            <a:cxnSpLocks/>
          </p:cNvCxnSpPr>
          <p:nvPr/>
        </p:nvCxnSpPr>
        <p:spPr>
          <a:xfrm flipV="1">
            <a:off x="6411173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98B67A75-FB34-4E56-9830-D5E8604AC53E}"/>
              </a:ext>
            </a:extLst>
          </p:cNvPr>
          <p:cNvCxnSpPr>
            <a:cxnSpLocks/>
          </p:cNvCxnSpPr>
          <p:nvPr/>
        </p:nvCxnSpPr>
        <p:spPr>
          <a:xfrm flipV="1">
            <a:off x="7895527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ірка: 5-кутна 22">
            <a:extLst>
              <a:ext uri="{FF2B5EF4-FFF2-40B4-BE49-F238E27FC236}">
                <a16:creationId xmlns:a16="http://schemas.microsoft.com/office/drawing/2014/main" id="{E9E11C95-6B27-4118-9B81-7CC2A03B7D09}"/>
              </a:ext>
            </a:extLst>
          </p:cNvPr>
          <p:cNvSpPr/>
          <p:nvPr/>
        </p:nvSpPr>
        <p:spPr>
          <a:xfrm>
            <a:off x="5275632" y="1717538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ерце 23">
            <a:extLst>
              <a:ext uri="{FF2B5EF4-FFF2-40B4-BE49-F238E27FC236}">
                <a16:creationId xmlns:a16="http://schemas.microsoft.com/office/drawing/2014/main" id="{16CBBDC0-6786-4C06-BB5B-24072326112E}"/>
              </a:ext>
            </a:extLst>
          </p:cNvPr>
          <p:cNvSpPr/>
          <p:nvPr/>
        </p:nvSpPr>
        <p:spPr>
          <a:xfrm>
            <a:off x="6638167" y="3244286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івнобедрений трикутник 24">
            <a:extLst>
              <a:ext uri="{FF2B5EF4-FFF2-40B4-BE49-F238E27FC236}">
                <a16:creationId xmlns:a16="http://schemas.microsoft.com/office/drawing/2014/main" id="{BE609BF4-CBD0-43A1-82AE-BD6B9A93B47A}"/>
              </a:ext>
            </a:extLst>
          </p:cNvPr>
          <p:cNvSpPr/>
          <p:nvPr/>
        </p:nvSpPr>
        <p:spPr>
          <a:xfrm>
            <a:off x="8042820" y="1670293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2F30AB0-2FFA-43D1-983B-3BF5F59C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5" y="307313"/>
            <a:ext cx="470608" cy="470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D9FDBFD-1071-4939-935C-AB8B3F16CB67}"/>
              </a:ext>
            </a:extLst>
          </p:cNvPr>
          <p:cNvSpPr/>
          <p:nvPr/>
        </p:nvSpPr>
        <p:spPr>
          <a:xfrm>
            <a:off x="1851613" y="1658707"/>
            <a:ext cx="987080" cy="896698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685A78CA-FED2-4D47-AE0B-1AF265B465F9}"/>
              </a:ext>
            </a:extLst>
          </p:cNvPr>
          <p:cNvSpPr/>
          <p:nvPr/>
        </p:nvSpPr>
        <p:spPr>
          <a:xfrm>
            <a:off x="1834987" y="3259169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вправо 30">
            <a:extLst>
              <a:ext uri="{FF2B5EF4-FFF2-40B4-BE49-F238E27FC236}">
                <a16:creationId xmlns:a16="http://schemas.microsoft.com/office/drawing/2014/main" id="{04EF9DAA-E665-4C69-B970-606555B64258}"/>
              </a:ext>
            </a:extLst>
          </p:cNvPr>
          <p:cNvSpPr/>
          <p:nvPr/>
        </p:nvSpPr>
        <p:spPr>
          <a:xfrm>
            <a:off x="504126" y="5032448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Рівнобедрений трикутник 31">
            <a:extLst>
              <a:ext uri="{FF2B5EF4-FFF2-40B4-BE49-F238E27FC236}">
                <a16:creationId xmlns:a16="http://schemas.microsoft.com/office/drawing/2014/main" id="{C51DEBDB-1DCA-41F7-B600-5F5ABA12225B}"/>
              </a:ext>
            </a:extLst>
          </p:cNvPr>
          <p:cNvSpPr/>
          <p:nvPr/>
        </p:nvSpPr>
        <p:spPr>
          <a:xfrm>
            <a:off x="3283386" y="4836113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9218046-2CBF-40D5-A2CD-E851F8DAC082}"/>
              </a:ext>
            </a:extLst>
          </p:cNvPr>
          <p:cNvSpPr/>
          <p:nvPr/>
        </p:nvSpPr>
        <p:spPr>
          <a:xfrm>
            <a:off x="6669091" y="1652302"/>
            <a:ext cx="987080" cy="896698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5D628592-0CB9-4280-8121-888E3AEC5D16}"/>
              </a:ext>
            </a:extLst>
          </p:cNvPr>
          <p:cNvSpPr/>
          <p:nvPr/>
        </p:nvSpPr>
        <p:spPr>
          <a:xfrm>
            <a:off x="6686163" y="3263207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ілка: вправо 34">
            <a:extLst>
              <a:ext uri="{FF2B5EF4-FFF2-40B4-BE49-F238E27FC236}">
                <a16:creationId xmlns:a16="http://schemas.microsoft.com/office/drawing/2014/main" id="{D61C51E2-EF67-4819-9874-E12AAB84C1C4}"/>
              </a:ext>
            </a:extLst>
          </p:cNvPr>
          <p:cNvSpPr/>
          <p:nvPr/>
        </p:nvSpPr>
        <p:spPr>
          <a:xfrm>
            <a:off x="5212250" y="4993070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Рівнобедрений трикутник 35">
            <a:extLst>
              <a:ext uri="{FF2B5EF4-FFF2-40B4-BE49-F238E27FC236}">
                <a16:creationId xmlns:a16="http://schemas.microsoft.com/office/drawing/2014/main" id="{79C17177-DAF8-4DF4-8AA7-640C4498CB46}"/>
              </a:ext>
            </a:extLst>
          </p:cNvPr>
          <p:cNvSpPr/>
          <p:nvPr/>
        </p:nvSpPr>
        <p:spPr>
          <a:xfrm>
            <a:off x="7991510" y="4796735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DF2149-70E5-4580-9587-5C83F3488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71" y="3978947"/>
            <a:ext cx="2683576" cy="2683576"/>
          </a:xfrm>
          <a:prstGeom prst="rect">
            <a:avLst/>
          </a:prstGeom>
        </p:spPr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F3287627-72DF-4670-B409-2B3A44BF054A}"/>
              </a:ext>
            </a:extLst>
          </p:cNvPr>
          <p:cNvSpPr/>
          <p:nvPr/>
        </p:nvSpPr>
        <p:spPr>
          <a:xfrm>
            <a:off x="386028" y="1628501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Рівнобедрений трикутник 43">
            <a:extLst>
              <a:ext uri="{FF2B5EF4-FFF2-40B4-BE49-F238E27FC236}">
                <a16:creationId xmlns:a16="http://schemas.microsoft.com/office/drawing/2014/main" id="{AA945018-C952-4FD5-A787-3A69DA8CCBE7}"/>
              </a:ext>
            </a:extLst>
          </p:cNvPr>
          <p:cNvSpPr/>
          <p:nvPr/>
        </p:nvSpPr>
        <p:spPr>
          <a:xfrm>
            <a:off x="1811433" y="1621835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Блок-схема: рішення 44">
            <a:extLst>
              <a:ext uri="{FF2B5EF4-FFF2-40B4-BE49-F238E27FC236}">
                <a16:creationId xmlns:a16="http://schemas.microsoft.com/office/drawing/2014/main" id="{87AA8F1D-09BE-4891-BA6A-BAB3F323C2BE}"/>
              </a:ext>
            </a:extLst>
          </p:cNvPr>
          <p:cNvSpPr/>
          <p:nvPr/>
        </p:nvSpPr>
        <p:spPr>
          <a:xfrm>
            <a:off x="3346576" y="3057277"/>
            <a:ext cx="880297" cy="1397269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ерце 45">
            <a:extLst>
              <a:ext uri="{FF2B5EF4-FFF2-40B4-BE49-F238E27FC236}">
                <a16:creationId xmlns:a16="http://schemas.microsoft.com/office/drawing/2014/main" id="{91153741-0484-4BE9-B178-BC6239739ABF}"/>
              </a:ext>
            </a:extLst>
          </p:cNvPr>
          <p:cNvSpPr/>
          <p:nvPr/>
        </p:nvSpPr>
        <p:spPr>
          <a:xfrm>
            <a:off x="1785614" y="4976998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вправо 46">
            <a:extLst>
              <a:ext uri="{FF2B5EF4-FFF2-40B4-BE49-F238E27FC236}">
                <a16:creationId xmlns:a16="http://schemas.microsoft.com/office/drawing/2014/main" id="{D9AD039E-BEDB-4389-A48E-8B29C54AA4B8}"/>
              </a:ext>
            </a:extLst>
          </p:cNvPr>
          <p:cNvSpPr/>
          <p:nvPr/>
        </p:nvSpPr>
        <p:spPr>
          <a:xfrm>
            <a:off x="3301708" y="5026944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7978F6A9-76EA-46FD-8583-BF48E3A3ABE4}"/>
              </a:ext>
            </a:extLst>
          </p:cNvPr>
          <p:cNvSpPr/>
          <p:nvPr/>
        </p:nvSpPr>
        <p:spPr>
          <a:xfrm>
            <a:off x="5181020" y="1612978"/>
            <a:ext cx="1032492" cy="100541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Рівнобедрений трикутник 48">
            <a:extLst>
              <a:ext uri="{FF2B5EF4-FFF2-40B4-BE49-F238E27FC236}">
                <a16:creationId xmlns:a16="http://schemas.microsoft.com/office/drawing/2014/main" id="{75D45346-7719-4E5B-96AD-DAD80CE582D5}"/>
              </a:ext>
            </a:extLst>
          </p:cNvPr>
          <p:cNvSpPr/>
          <p:nvPr/>
        </p:nvSpPr>
        <p:spPr>
          <a:xfrm>
            <a:off x="6649493" y="1609049"/>
            <a:ext cx="1006678" cy="835454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Зірка: 5-кутна 49">
            <a:extLst>
              <a:ext uri="{FF2B5EF4-FFF2-40B4-BE49-F238E27FC236}">
                <a16:creationId xmlns:a16="http://schemas.microsoft.com/office/drawing/2014/main" id="{4023D5E7-41E7-4881-8DC1-5E1260A336BB}"/>
              </a:ext>
            </a:extLst>
          </p:cNvPr>
          <p:cNvSpPr/>
          <p:nvPr/>
        </p:nvSpPr>
        <p:spPr>
          <a:xfrm>
            <a:off x="3239044" y="4833275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Блок-схема: рішення 50">
            <a:extLst>
              <a:ext uri="{FF2B5EF4-FFF2-40B4-BE49-F238E27FC236}">
                <a16:creationId xmlns:a16="http://schemas.microsoft.com/office/drawing/2014/main" id="{7507F934-E84B-4348-8D40-44D2E3FB702C}"/>
              </a:ext>
            </a:extLst>
          </p:cNvPr>
          <p:cNvSpPr/>
          <p:nvPr/>
        </p:nvSpPr>
        <p:spPr>
          <a:xfrm>
            <a:off x="8117212" y="3111332"/>
            <a:ext cx="880297" cy="1397269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це 51">
            <a:extLst>
              <a:ext uri="{FF2B5EF4-FFF2-40B4-BE49-F238E27FC236}">
                <a16:creationId xmlns:a16="http://schemas.microsoft.com/office/drawing/2014/main" id="{35E9ECA3-DB0F-43FE-9BA6-7C2F703CDA22}"/>
              </a:ext>
            </a:extLst>
          </p:cNvPr>
          <p:cNvSpPr/>
          <p:nvPr/>
        </p:nvSpPr>
        <p:spPr>
          <a:xfrm>
            <a:off x="6530737" y="4859179"/>
            <a:ext cx="1032497" cy="1023252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трілка: вправо 52">
            <a:extLst>
              <a:ext uri="{FF2B5EF4-FFF2-40B4-BE49-F238E27FC236}">
                <a16:creationId xmlns:a16="http://schemas.microsoft.com/office/drawing/2014/main" id="{1AE3CDF4-0ECA-4EB1-85A5-D42EAA4F4E09}"/>
              </a:ext>
            </a:extLst>
          </p:cNvPr>
          <p:cNvSpPr/>
          <p:nvPr/>
        </p:nvSpPr>
        <p:spPr>
          <a:xfrm>
            <a:off x="8072344" y="4993070"/>
            <a:ext cx="970032" cy="666246"/>
          </a:xfr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D3F09EC-5812-4F3A-AD91-86C24EBD1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" y="6274306"/>
            <a:ext cx="632650" cy="54746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37B734D-50DA-466C-983D-63ED857EE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7220" y="1198684"/>
            <a:ext cx="2711442" cy="279850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BC376EE-76DA-463D-8A49-2438A84419E5}"/>
              </a:ext>
            </a:extLst>
          </p:cNvPr>
          <p:cNvSpPr/>
          <p:nvPr/>
        </p:nvSpPr>
        <p:spPr>
          <a:xfrm>
            <a:off x="3232434" y="1571417"/>
            <a:ext cx="1032811" cy="977583"/>
          </a:xfrm>
          <a:custGeom>
            <a:avLst/>
            <a:gdLst>
              <a:gd name="connsiteX0" fmla="*/ 0 w 1032811"/>
              <a:gd name="connsiteY0" fmla="*/ 488792 h 977583"/>
              <a:gd name="connsiteX1" fmla="*/ 516406 w 1032811"/>
              <a:gd name="connsiteY1" fmla="*/ 0 h 977583"/>
              <a:gd name="connsiteX2" fmla="*/ 1032812 w 1032811"/>
              <a:gd name="connsiteY2" fmla="*/ 488792 h 977583"/>
              <a:gd name="connsiteX3" fmla="*/ 516406 w 1032811"/>
              <a:gd name="connsiteY3" fmla="*/ 977584 h 977583"/>
              <a:gd name="connsiteX4" fmla="*/ 0 w 1032811"/>
              <a:gd name="connsiteY4" fmla="*/ 488792 h 9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811" h="977583" extrusionOk="0">
                <a:moveTo>
                  <a:pt x="0" y="488792"/>
                </a:moveTo>
                <a:cubicBezTo>
                  <a:pt x="3999" y="232694"/>
                  <a:pt x="199581" y="25093"/>
                  <a:pt x="516406" y="0"/>
                </a:cubicBezTo>
                <a:cubicBezTo>
                  <a:pt x="829917" y="-32151"/>
                  <a:pt x="997850" y="248594"/>
                  <a:pt x="1032812" y="488792"/>
                </a:cubicBezTo>
                <a:cubicBezTo>
                  <a:pt x="1034662" y="714916"/>
                  <a:pt x="761371" y="948809"/>
                  <a:pt x="516406" y="977584"/>
                </a:cubicBezTo>
                <a:cubicBezTo>
                  <a:pt x="257575" y="971907"/>
                  <a:pt x="22312" y="801596"/>
                  <a:pt x="0" y="488792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83343423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Рівнобедрений трикутник 2">
            <a:extLst>
              <a:ext uri="{FF2B5EF4-FFF2-40B4-BE49-F238E27FC236}">
                <a16:creationId xmlns:a16="http://schemas.microsoft.com/office/drawing/2014/main" id="{4FFE482C-D656-404C-BA63-D8C13D980702}"/>
              </a:ext>
            </a:extLst>
          </p:cNvPr>
          <p:cNvSpPr/>
          <p:nvPr/>
        </p:nvSpPr>
        <p:spPr>
          <a:xfrm>
            <a:off x="1793568" y="3227956"/>
            <a:ext cx="1093205" cy="945206"/>
          </a:xfrm>
          <a:custGeom>
            <a:avLst/>
            <a:gdLst>
              <a:gd name="connsiteX0" fmla="*/ 0 w 1093205"/>
              <a:gd name="connsiteY0" fmla="*/ 945206 h 945206"/>
              <a:gd name="connsiteX1" fmla="*/ 273302 w 1093205"/>
              <a:gd name="connsiteY1" fmla="*/ 472603 h 945206"/>
              <a:gd name="connsiteX2" fmla="*/ 546603 w 1093205"/>
              <a:gd name="connsiteY2" fmla="*/ 0 h 945206"/>
              <a:gd name="connsiteX3" fmla="*/ 803506 w 1093205"/>
              <a:gd name="connsiteY3" fmla="*/ 444247 h 945206"/>
              <a:gd name="connsiteX4" fmla="*/ 1093205 w 1093205"/>
              <a:gd name="connsiteY4" fmla="*/ 945206 h 945206"/>
              <a:gd name="connsiteX5" fmla="*/ 524738 w 1093205"/>
              <a:gd name="connsiteY5" fmla="*/ 945206 h 945206"/>
              <a:gd name="connsiteX6" fmla="*/ 0 w 1093205"/>
              <a:gd name="connsiteY6" fmla="*/ 945206 h 9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205" h="945206" extrusionOk="0">
                <a:moveTo>
                  <a:pt x="0" y="945206"/>
                </a:moveTo>
                <a:cubicBezTo>
                  <a:pt x="139559" y="744749"/>
                  <a:pt x="180010" y="655146"/>
                  <a:pt x="273302" y="472603"/>
                </a:cubicBezTo>
                <a:cubicBezTo>
                  <a:pt x="366594" y="290059"/>
                  <a:pt x="403213" y="199014"/>
                  <a:pt x="546603" y="0"/>
                </a:cubicBezTo>
                <a:cubicBezTo>
                  <a:pt x="682444" y="192401"/>
                  <a:pt x="699018" y="265050"/>
                  <a:pt x="803506" y="444247"/>
                </a:cubicBezTo>
                <a:cubicBezTo>
                  <a:pt x="907994" y="623444"/>
                  <a:pt x="966061" y="779168"/>
                  <a:pt x="1093205" y="945206"/>
                </a:cubicBezTo>
                <a:cubicBezTo>
                  <a:pt x="861234" y="953414"/>
                  <a:pt x="729584" y="943608"/>
                  <a:pt x="524738" y="945206"/>
                </a:cubicBezTo>
                <a:cubicBezTo>
                  <a:pt x="319892" y="946804"/>
                  <a:pt x="236334" y="958225"/>
                  <a:pt x="0" y="945206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90620154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BD8A9BE-9A16-448D-948B-8FE67F044168}"/>
              </a:ext>
            </a:extLst>
          </p:cNvPr>
          <p:cNvSpPr/>
          <p:nvPr/>
        </p:nvSpPr>
        <p:spPr>
          <a:xfrm>
            <a:off x="416379" y="1652302"/>
            <a:ext cx="1040924" cy="981611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96CAA0CB-2FF6-4AE6-B76C-A6F870CE6C88}"/>
              </a:ext>
            </a:extLst>
          </p:cNvPr>
          <p:cNvSpPr/>
          <p:nvPr/>
        </p:nvSpPr>
        <p:spPr>
          <a:xfrm>
            <a:off x="8075457" y="1688936"/>
            <a:ext cx="1032811" cy="977583"/>
          </a:xfrm>
          <a:custGeom>
            <a:avLst/>
            <a:gdLst>
              <a:gd name="connsiteX0" fmla="*/ 0 w 1032811"/>
              <a:gd name="connsiteY0" fmla="*/ 488792 h 977583"/>
              <a:gd name="connsiteX1" fmla="*/ 516406 w 1032811"/>
              <a:gd name="connsiteY1" fmla="*/ 0 h 977583"/>
              <a:gd name="connsiteX2" fmla="*/ 1032812 w 1032811"/>
              <a:gd name="connsiteY2" fmla="*/ 488792 h 977583"/>
              <a:gd name="connsiteX3" fmla="*/ 516406 w 1032811"/>
              <a:gd name="connsiteY3" fmla="*/ 977584 h 977583"/>
              <a:gd name="connsiteX4" fmla="*/ 0 w 1032811"/>
              <a:gd name="connsiteY4" fmla="*/ 488792 h 9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811" h="977583" extrusionOk="0">
                <a:moveTo>
                  <a:pt x="0" y="488792"/>
                </a:moveTo>
                <a:cubicBezTo>
                  <a:pt x="6960" y="210823"/>
                  <a:pt x="218903" y="-19016"/>
                  <a:pt x="516406" y="0"/>
                </a:cubicBezTo>
                <a:cubicBezTo>
                  <a:pt x="787150" y="30544"/>
                  <a:pt x="992492" y="268809"/>
                  <a:pt x="1032812" y="488792"/>
                </a:cubicBezTo>
                <a:cubicBezTo>
                  <a:pt x="966852" y="761991"/>
                  <a:pt x="837567" y="973937"/>
                  <a:pt x="516406" y="977584"/>
                </a:cubicBezTo>
                <a:cubicBezTo>
                  <a:pt x="230350" y="1003462"/>
                  <a:pt x="-17477" y="754163"/>
                  <a:pt x="0" y="488792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3895503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Рівнобедрений трикутник 56">
            <a:extLst>
              <a:ext uri="{FF2B5EF4-FFF2-40B4-BE49-F238E27FC236}">
                <a16:creationId xmlns:a16="http://schemas.microsoft.com/office/drawing/2014/main" id="{2D84A7F3-45A6-4300-A829-252AC500CBBC}"/>
              </a:ext>
            </a:extLst>
          </p:cNvPr>
          <p:cNvSpPr/>
          <p:nvPr/>
        </p:nvSpPr>
        <p:spPr>
          <a:xfrm>
            <a:off x="6669091" y="3322594"/>
            <a:ext cx="1093205" cy="945206"/>
          </a:xfrm>
          <a:custGeom>
            <a:avLst/>
            <a:gdLst>
              <a:gd name="connsiteX0" fmla="*/ 0 w 1093205"/>
              <a:gd name="connsiteY0" fmla="*/ 945206 h 945206"/>
              <a:gd name="connsiteX1" fmla="*/ 273302 w 1093205"/>
              <a:gd name="connsiteY1" fmla="*/ 472603 h 945206"/>
              <a:gd name="connsiteX2" fmla="*/ 546603 w 1093205"/>
              <a:gd name="connsiteY2" fmla="*/ 0 h 945206"/>
              <a:gd name="connsiteX3" fmla="*/ 803506 w 1093205"/>
              <a:gd name="connsiteY3" fmla="*/ 444247 h 945206"/>
              <a:gd name="connsiteX4" fmla="*/ 1093205 w 1093205"/>
              <a:gd name="connsiteY4" fmla="*/ 945206 h 945206"/>
              <a:gd name="connsiteX5" fmla="*/ 524738 w 1093205"/>
              <a:gd name="connsiteY5" fmla="*/ 945206 h 945206"/>
              <a:gd name="connsiteX6" fmla="*/ 0 w 1093205"/>
              <a:gd name="connsiteY6" fmla="*/ 945206 h 9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205" h="945206" extrusionOk="0">
                <a:moveTo>
                  <a:pt x="0" y="945206"/>
                </a:moveTo>
                <a:cubicBezTo>
                  <a:pt x="139559" y="744749"/>
                  <a:pt x="180010" y="655146"/>
                  <a:pt x="273302" y="472603"/>
                </a:cubicBezTo>
                <a:cubicBezTo>
                  <a:pt x="366594" y="290059"/>
                  <a:pt x="403213" y="199014"/>
                  <a:pt x="546603" y="0"/>
                </a:cubicBezTo>
                <a:cubicBezTo>
                  <a:pt x="682444" y="192401"/>
                  <a:pt x="699018" y="265050"/>
                  <a:pt x="803506" y="444247"/>
                </a:cubicBezTo>
                <a:cubicBezTo>
                  <a:pt x="907994" y="623444"/>
                  <a:pt x="966061" y="779168"/>
                  <a:pt x="1093205" y="945206"/>
                </a:cubicBezTo>
                <a:cubicBezTo>
                  <a:pt x="861234" y="953414"/>
                  <a:pt x="729584" y="943608"/>
                  <a:pt x="524738" y="945206"/>
                </a:cubicBezTo>
                <a:cubicBezTo>
                  <a:pt x="319892" y="946804"/>
                  <a:pt x="236334" y="958225"/>
                  <a:pt x="0" y="945206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90620154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33744ED-3571-4AE2-8611-04C04C02B522}"/>
              </a:ext>
            </a:extLst>
          </p:cNvPr>
          <p:cNvSpPr/>
          <p:nvPr/>
        </p:nvSpPr>
        <p:spPr>
          <a:xfrm>
            <a:off x="5256289" y="1689934"/>
            <a:ext cx="1040924" cy="981611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A1D41BA7-106B-4241-ABE7-791358FC50CF}"/>
              </a:ext>
            </a:extLst>
          </p:cNvPr>
          <p:cNvSpPr/>
          <p:nvPr/>
        </p:nvSpPr>
        <p:spPr>
          <a:xfrm>
            <a:off x="1829181" y="1637466"/>
            <a:ext cx="1040924" cy="981611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931B3C9-A307-47EB-A429-CD3AE42E17BC}"/>
              </a:ext>
            </a:extLst>
          </p:cNvPr>
          <p:cNvSpPr/>
          <p:nvPr/>
        </p:nvSpPr>
        <p:spPr>
          <a:xfrm>
            <a:off x="1823764" y="3283269"/>
            <a:ext cx="1032811" cy="977583"/>
          </a:xfrm>
          <a:custGeom>
            <a:avLst/>
            <a:gdLst>
              <a:gd name="connsiteX0" fmla="*/ 0 w 1032811"/>
              <a:gd name="connsiteY0" fmla="*/ 488792 h 977583"/>
              <a:gd name="connsiteX1" fmla="*/ 516406 w 1032811"/>
              <a:gd name="connsiteY1" fmla="*/ 0 h 977583"/>
              <a:gd name="connsiteX2" fmla="*/ 1032812 w 1032811"/>
              <a:gd name="connsiteY2" fmla="*/ 488792 h 977583"/>
              <a:gd name="connsiteX3" fmla="*/ 516406 w 1032811"/>
              <a:gd name="connsiteY3" fmla="*/ 977584 h 977583"/>
              <a:gd name="connsiteX4" fmla="*/ 0 w 1032811"/>
              <a:gd name="connsiteY4" fmla="*/ 488792 h 9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811" h="977583" extrusionOk="0">
                <a:moveTo>
                  <a:pt x="0" y="488792"/>
                </a:moveTo>
                <a:cubicBezTo>
                  <a:pt x="3999" y="232694"/>
                  <a:pt x="199581" y="25093"/>
                  <a:pt x="516406" y="0"/>
                </a:cubicBezTo>
                <a:cubicBezTo>
                  <a:pt x="829917" y="-32151"/>
                  <a:pt x="997850" y="248594"/>
                  <a:pt x="1032812" y="488792"/>
                </a:cubicBezTo>
                <a:cubicBezTo>
                  <a:pt x="1034662" y="714916"/>
                  <a:pt x="761371" y="948809"/>
                  <a:pt x="516406" y="977584"/>
                </a:cubicBezTo>
                <a:cubicBezTo>
                  <a:pt x="257575" y="971907"/>
                  <a:pt x="22312" y="801596"/>
                  <a:pt x="0" y="488792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83343423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Рівнобедрений трикутник 60">
            <a:extLst>
              <a:ext uri="{FF2B5EF4-FFF2-40B4-BE49-F238E27FC236}">
                <a16:creationId xmlns:a16="http://schemas.microsoft.com/office/drawing/2014/main" id="{4087819E-0FE6-45E1-AE30-361DBB635657}"/>
              </a:ext>
            </a:extLst>
          </p:cNvPr>
          <p:cNvSpPr/>
          <p:nvPr/>
        </p:nvSpPr>
        <p:spPr>
          <a:xfrm>
            <a:off x="410399" y="4800660"/>
            <a:ext cx="1093205" cy="945206"/>
          </a:xfrm>
          <a:custGeom>
            <a:avLst/>
            <a:gdLst>
              <a:gd name="connsiteX0" fmla="*/ 0 w 1093205"/>
              <a:gd name="connsiteY0" fmla="*/ 945206 h 945206"/>
              <a:gd name="connsiteX1" fmla="*/ 273302 w 1093205"/>
              <a:gd name="connsiteY1" fmla="*/ 472603 h 945206"/>
              <a:gd name="connsiteX2" fmla="*/ 546603 w 1093205"/>
              <a:gd name="connsiteY2" fmla="*/ 0 h 945206"/>
              <a:gd name="connsiteX3" fmla="*/ 803506 w 1093205"/>
              <a:gd name="connsiteY3" fmla="*/ 444247 h 945206"/>
              <a:gd name="connsiteX4" fmla="*/ 1093205 w 1093205"/>
              <a:gd name="connsiteY4" fmla="*/ 945206 h 945206"/>
              <a:gd name="connsiteX5" fmla="*/ 524738 w 1093205"/>
              <a:gd name="connsiteY5" fmla="*/ 945206 h 945206"/>
              <a:gd name="connsiteX6" fmla="*/ 0 w 1093205"/>
              <a:gd name="connsiteY6" fmla="*/ 945206 h 9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205" h="945206" extrusionOk="0">
                <a:moveTo>
                  <a:pt x="0" y="945206"/>
                </a:moveTo>
                <a:cubicBezTo>
                  <a:pt x="139559" y="744749"/>
                  <a:pt x="180010" y="655146"/>
                  <a:pt x="273302" y="472603"/>
                </a:cubicBezTo>
                <a:cubicBezTo>
                  <a:pt x="366594" y="290059"/>
                  <a:pt x="403213" y="199014"/>
                  <a:pt x="546603" y="0"/>
                </a:cubicBezTo>
                <a:cubicBezTo>
                  <a:pt x="682444" y="192401"/>
                  <a:pt x="699018" y="265050"/>
                  <a:pt x="803506" y="444247"/>
                </a:cubicBezTo>
                <a:cubicBezTo>
                  <a:pt x="907994" y="623444"/>
                  <a:pt x="966061" y="779168"/>
                  <a:pt x="1093205" y="945206"/>
                </a:cubicBezTo>
                <a:cubicBezTo>
                  <a:pt x="861234" y="953414"/>
                  <a:pt x="729584" y="943608"/>
                  <a:pt x="524738" y="945206"/>
                </a:cubicBezTo>
                <a:cubicBezTo>
                  <a:pt x="319892" y="946804"/>
                  <a:pt x="236334" y="958225"/>
                  <a:pt x="0" y="945206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90620154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Зірка: 5-кутна 61">
            <a:extLst>
              <a:ext uri="{FF2B5EF4-FFF2-40B4-BE49-F238E27FC236}">
                <a16:creationId xmlns:a16="http://schemas.microsoft.com/office/drawing/2014/main" id="{4ED97C86-00C9-4402-AB8D-F3FB4AEADADF}"/>
              </a:ext>
            </a:extLst>
          </p:cNvPr>
          <p:cNvSpPr/>
          <p:nvPr/>
        </p:nvSpPr>
        <p:spPr>
          <a:xfrm>
            <a:off x="8077379" y="4794292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Прямокутник 62">
            <a:extLst>
              <a:ext uri="{FF2B5EF4-FFF2-40B4-BE49-F238E27FC236}">
                <a16:creationId xmlns:a16="http://schemas.microsoft.com/office/drawing/2014/main" id="{D968BD5D-31EE-49A1-85B7-82B641EA8F6D}"/>
              </a:ext>
            </a:extLst>
          </p:cNvPr>
          <p:cNvSpPr/>
          <p:nvPr/>
        </p:nvSpPr>
        <p:spPr>
          <a:xfrm>
            <a:off x="6635281" y="1675783"/>
            <a:ext cx="1040924" cy="981611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AE88394B-10F7-4D8E-88DF-B573CCC33528}"/>
              </a:ext>
            </a:extLst>
          </p:cNvPr>
          <p:cNvSpPr/>
          <p:nvPr/>
        </p:nvSpPr>
        <p:spPr>
          <a:xfrm>
            <a:off x="6640399" y="3321771"/>
            <a:ext cx="1032811" cy="977583"/>
          </a:xfrm>
          <a:custGeom>
            <a:avLst/>
            <a:gdLst>
              <a:gd name="connsiteX0" fmla="*/ 0 w 1032811"/>
              <a:gd name="connsiteY0" fmla="*/ 488792 h 977583"/>
              <a:gd name="connsiteX1" fmla="*/ 516406 w 1032811"/>
              <a:gd name="connsiteY1" fmla="*/ 0 h 977583"/>
              <a:gd name="connsiteX2" fmla="*/ 1032812 w 1032811"/>
              <a:gd name="connsiteY2" fmla="*/ 488792 h 977583"/>
              <a:gd name="connsiteX3" fmla="*/ 516406 w 1032811"/>
              <a:gd name="connsiteY3" fmla="*/ 977584 h 977583"/>
              <a:gd name="connsiteX4" fmla="*/ 0 w 1032811"/>
              <a:gd name="connsiteY4" fmla="*/ 488792 h 9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811" h="977583" extrusionOk="0">
                <a:moveTo>
                  <a:pt x="0" y="488792"/>
                </a:moveTo>
                <a:cubicBezTo>
                  <a:pt x="3999" y="232694"/>
                  <a:pt x="199581" y="25093"/>
                  <a:pt x="516406" y="0"/>
                </a:cubicBezTo>
                <a:cubicBezTo>
                  <a:pt x="829917" y="-32151"/>
                  <a:pt x="997850" y="248594"/>
                  <a:pt x="1032812" y="488792"/>
                </a:cubicBezTo>
                <a:cubicBezTo>
                  <a:pt x="1034662" y="714916"/>
                  <a:pt x="761371" y="948809"/>
                  <a:pt x="516406" y="977584"/>
                </a:cubicBezTo>
                <a:cubicBezTo>
                  <a:pt x="257575" y="971907"/>
                  <a:pt x="22312" y="801596"/>
                  <a:pt x="0" y="488792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83343423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Рівнобедрений трикутник 64">
            <a:extLst>
              <a:ext uri="{FF2B5EF4-FFF2-40B4-BE49-F238E27FC236}">
                <a16:creationId xmlns:a16="http://schemas.microsoft.com/office/drawing/2014/main" id="{08964B7F-60E7-48EC-8FD8-B80C292258E3}"/>
              </a:ext>
            </a:extLst>
          </p:cNvPr>
          <p:cNvSpPr/>
          <p:nvPr/>
        </p:nvSpPr>
        <p:spPr>
          <a:xfrm>
            <a:off x="5228810" y="4789057"/>
            <a:ext cx="1093205" cy="945206"/>
          </a:xfrm>
          <a:custGeom>
            <a:avLst/>
            <a:gdLst>
              <a:gd name="connsiteX0" fmla="*/ 0 w 1093205"/>
              <a:gd name="connsiteY0" fmla="*/ 945206 h 945206"/>
              <a:gd name="connsiteX1" fmla="*/ 273302 w 1093205"/>
              <a:gd name="connsiteY1" fmla="*/ 472603 h 945206"/>
              <a:gd name="connsiteX2" fmla="*/ 546603 w 1093205"/>
              <a:gd name="connsiteY2" fmla="*/ 0 h 945206"/>
              <a:gd name="connsiteX3" fmla="*/ 803506 w 1093205"/>
              <a:gd name="connsiteY3" fmla="*/ 444247 h 945206"/>
              <a:gd name="connsiteX4" fmla="*/ 1093205 w 1093205"/>
              <a:gd name="connsiteY4" fmla="*/ 945206 h 945206"/>
              <a:gd name="connsiteX5" fmla="*/ 524738 w 1093205"/>
              <a:gd name="connsiteY5" fmla="*/ 945206 h 945206"/>
              <a:gd name="connsiteX6" fmla="*/ 0 w 1093205"/>
              <a:gd name="connsiteY6" fmla="*/ 945206 h 9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205" h="945206" extrusionOk="0">
                <a:moveTo>
                  <a:pt x="0" y="945206"/>
                </a:moveTo>
                <a:cubicBezTo>
                  <a:pt x="139559" y="744749"/>
                  <a:pt x="180010" y="655146"/>
                  <a:pt x="273302" y="472603"/>
                </a:cubicBezTo>
                <a:cubicBezTo>
                  <a:pt x="366594" y="290059"/>
                  <a:pt x="403213" y="199014"/>
                  <a:pt x="546603" y="0"/>
                </a:cubicBezTo>
                <a:cubicBezTo>
                  <a:pt x="682444" y="192401"/>
                  <a:pt x="699018" y="265050"/>
                  <a:pt x="803506" y="444247"/>
                </a:cubicBezTo>
                <a:cubicBezTo>
                  <a:pt x="907994" y="623444"/>
                  <a:pt x="966061" y="779168"/>
                  <a:pt x="1093205" y="945206"/>
                </a:cubicBezTo>
                <a:cubicBezTo>
                  <a:pt x="861234" y="953414"/>
                  <a:pt x="729584" y="943608"/>
                  <a:pt x="524738" y="945206"/>
                </a:cubicBezTo>
                <a:cubicBezTo>
                  <a:pt x="319892" y="946804"/>
                  <a:pt x="236334" y="958225"/>
                  <a:pt x="0" y="945206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90620154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ерце 9">
            <a:extLst>
              <a:ext uri="{FF2B5EF4-FFF2-40B4-BE49-F238E27FC236}">
                <a16:creationId xmlns:a16="http://schemas.microsoft.com/office/drawing/2014/main" id="{8E106389-0039-420E-8379-1AE428588321}"/>
              </a:ext>
            </a:extLst>
          </p:cNvPr>
          <p:cNvSpPr/>
          <p:nvPr/>
        </p:nvSpPr>
        <p:spPr>
          <a:xfrm>
            <a:off x="1864626" y="4852319"/>
            <a:ext cx="1000148" cy="1061830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Рівнобедрений трикутник 66">
            <a:extLst>
              <a:ext uri="{FF2B5EF4-FFF2-40B4-BE49-F238E27FC236}">
                <a16:creationId xmlns:a16="http://schemas.microsoft.com/office/drawing/2014/main" id="{9EF600AA-AAFA-4F61-8296-11559616A95A}"/>
              </a:ext>
            </a:extLst>
          </p:cNvPr>
          <p:cNvSpPr/>
          <p:nvPr/>
        </p:nvSpPr>
        <p:spPr>
          <a:xfrm>
            <a:off x="1830756" y="1583749"/>
            <a:ext cx="1093205" cy="945206"/>
          </a:xfrm>
          <a:custGeom>
            <a:avLst/>
            <a:gdLst>
              <a:gd name="connsiteX0" fmla="*/ 0 w 1093205"/>
              <a:gd name="connsiteY0" fmla="*/ 945206 h 945206"/>
              <a:gd name="connsiteX1" fmla="*/ 273302 w 1093205"/>
              <a:gd name="connsiteY1" fmla="*/ 472603 h 945206"/>
              <a:gd name="connsiteX2" fmla="*/ 546603 w 1093205"/>
              <a:gd name="connsiteY2" fmla="*/ 0 h 945206"/>
              <a:gd name="connsiteX3" fmla="*/ 803506 w 1093205"/>
              <a:gd name="connsiteY3" fmla="*/ 444247 h 945206"/>
              <a:gd name="connsiteX4" fmla="*/ 1093205 w 1093205"/>
              <a:gd name="connsiteY4" fmla="*/ 945206 h 945206"/>
              <a:gd name="connsiteX5" fmla="*/ 524738 w 1093205"/>
              <a:gd name="connsiteY5" fmla="*/ 945206 h 945206"/>
              <a:gd name="connsiteX6" fmla="*/ 0 w 1093205"/>
              <a:gd name="connsiteY6" fmla="*/ 945206 h 9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205" h="945206" extrusionOk="0">
                <a:moveTo>
                  <a:pt x="0" y="945206"/>
                </a:moveTo>
                <a:cubicBezTo>
                  <a:pt x="139559" y="744749"/>
                  <a:pt x="180010" y="655146"/>
                  <a:pt x="273302" y="472603"/>
                </a:cubicBezTo>
                <a:cubicBezTo>
                  <a:pt x="366594" y="290059"/>
                  <a:pt x="403213" y="199014"/>
                  <a:pt x="546603" y="0"/>
                </a:cubicBezTo>
                <a:cubicBezTo>
                  <a:pt x="682444" y="192401"/>
                  <a:pt x="699018" y="265050"/>
                  <a:pt x="803506" y="444247"/>
                </a:cubicBezTo>
                <a:cubicBezTo>
                  <a:pt x="907994" y="623444"/>
                  <a:pt x="966061" y="779168"/>
                  <a:pt x="1093205" y="945206"/>
                </a:cubicBezTo>
                <a:cubicBezTo>
                  <a:pt x="861234" y="953414"/>
                  <a:pt x="729584" y="943608"/>
                  <a:pt x="524738" y="945206"/>
                </a:cubicBezTo>
                <a:cubicBezTo>
                  <a:pt x="319892" y="946804"/>
                  <a:pt x="236334" y="958225"/>
                  <a:pt x="0" y="945206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90620154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926F1732-07E1-4D2A-A0AC-6670CE05C6E3}"/>
              </a:ext>
            </a:extLst>
          </p:cNvPr>
          <p:cNvSpPr/>
          <p:nvPr/>
        </p:nvSpPr>
        <p:spPr>
          <a:xfrm>
            <a:off x="411657" y="3259198"/>
            <a:ext cx="1040924" cy="981611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8616ED92-5995-466B-B5DD-9CE0B67CB1B8}"/>
              </a:ext>
            </a:extLst>
          </p:cNvPr>
          <p:cNvSpPr/>
          <p:nvPr/>
        </p:nvSpPr>
        <p:spPr>
          <a:xfrm>
            <a:off x="3257253" y="3211767"/>
            <a:ext cx="1032811" cy="977583"/>
          </a:xfrm>
          <a:custGeom>
            <a:avLst/>
            <a:gdLst>
              <a:gd name="connsiteX0" fmla="*/ 0 w 1032811"/>
              <a:gd name="connsiteY0" fmla="*/ 488792 h 977583"/>
              <a:gd name="connsiteX1" fmla="*/ 516406 w 1032811"/>
              <a:gd name="connsiteY1" fmla="*/ 0 h 977583"/>
              <a:gd name="connsiteX2" fmla="*/ 1032812 w 1032811"/>
              <a:gd name="connsiteY2" fmla="*/ 488792 h 977583"/>
              <a:gd name="connsiteX3" fmla="*/ 516406 w 1032811"/>
              <a:gd name="connsiteY3" fmla="*/ 977584 h 977583"/>
              <a:gd name="connsiteX4" fmla="*/ 0 w 1032811"/>
              <a:gd name="connsiteY4" fmla="*/ 488792 h 9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811" h="977583" extrusionOk="0">
                <a:moveTo>
                  <a:pt x="0" y="488792"/>
                </a:moveTo>
                <a:cubicBezTo>
                  <a:pt x="3999" y="232694"/>
                  <a:pt x="199581" y="25093"/>
                  <a:pt x="516406" y="0"/>
                </a:cubicBezTo>
                <a:cubicBezTo>
                  <a:pt x="829917" y="-32151"/>
                  <a:pt x="997850" y="248594"/>
                  <a:pt x="1032812" y="488792"/>
                </a:cubicBezTo>
                <a:cubicBezTo>
                  <a:pt x="1034662" y="714916"/>
                  <a:pt x="761371" y="948809"/>
                  <a:pt x="516406" y="977584"/>
                </a:cubicBezTo>
                <a:cubicBezTo>
                  <a:pt x="257575" y="971907"/>
                  <a:pt x="22312" y="801596"/>
                  <a:pt x="0" y="488792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833434231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313B8188-A738-4B89-8690-64BD3FE93ECA}"/>
              </a:ext>
            </a:extLst>
          </p:cNvPr>
          <p:cNvSpPr/>
          <p:nvPr/>
        </p:nvSpPr>
        <p:spPr>
          <a:xfrm>
            <a:off x="3246082" y="4658625"/>
            <a:ext cx="957439" cy="1326474"/>
          </a:xfrm>
          <a:prstGeom prst="flowChartDecision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Рівнобедрений трикутник 69">
            <a:extLst>
              <a:ext uri="{FF2B5EF4-FFF2-40B4-BE49-F238E27FC236}">
                <a16:creationId xmlns:a16="http://schemas.microsoft.com/office/drawing/2014/main" id="{089F3EDD-8923-4A87-A358-CB242D0DF40C}"/>
              </a:ext>
            </a:extLst>
          </p:cNvPr>
          <p:cNvSpPr/>
          <p:nvPr/>
        </p:nvSpPr>
        <p:spPr>
          <a:xfrm>
            <a:off x="6616028" y="1662891"/>
            <a:ext cx="1093205" cy="945206"/>
          </a:xfrm>
          <a:custGeom>
            <a:avLst/>
            <a:gdLst>
              <a:gd name="connsiteX0" fmla="*/ 0 w 1093205"/>
              <a:gd name="connsiteY0" fmla="*/ 945206 h 945206"/>
              <a:gd name="connsiteX1" fmla="*/ 273302 w 1093205"/>
              <a:gd name="connsiteY1" fmla="*/ 472603 h 945206"/>
              <a:gd name="connsiteX2" fmla="*/ 546603 w 1093205"/>
              <a:gd name="connsiteY2" fmla="*/ 0 h 945206"/>
              <a:gd name="connsiteX3" fmla="*/ 803506 w 1093205"/>
              <a:gd name="connsiteY3" fmla="*/ 444247 h 945206"/>
              <a:gd name="connsiteX4" fmla="*/ 1093205 w 1093205"/>
              <a:gd name="connsiteY4" fmla="*/ 945206 h 945206"/>
              <a:gd name="connsiteX5" fmla="*/ 524738 w 1093205"/>
              <a:gd name="connsiteY5" fmla="*/ 945206 h 945206"/>
              <a:gd name="connsiteX6" fmla="*/ 0 w 1093205"/>
              <a:gd name="connsiteY6" fmla="*/ 945206 h 9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205" h="945206" extrusionOk="0">
                <a:moveTo>
                  <a:pt x="0" y="945206"/>
                </a:moveTo>
                <a:cubicBezTo>
                  <a:pt x="139559" y="744749"/>
                  <a:pt x="180010" y="655146"/>
                  <a:pt x="273302" y="472603"/>
                </a:cubicBezTo>
                <a:cubicBezTo>
                  <a:pt x="366594" y="290059"/>
                  <a:pt x="403213" y="199014"/>
                  <a:pt x="546603" y="0"/>
                </a:cubicBezTo>
                <a:cubicBezTo>
                  <a:pt x="682444" y="192401"/>
                  <a:pt x="699018" y="265050"/>
                  <a:pt x="803506" y="444247"/>
                </a:cubicBezTo>
                <a:cubicBezTo>
                  <a:pt x="907994" y="623444"/>
                  <a:pt x="966061" y="779168"/>
                  <a:pt x="1093205" y="945206"/>
                </a:cubicBezTo>
                <a:cubicBezTo>
                  <a:pt x="861234" y="953414"/>
                  <a:pt x="729584" y="943608"/>
                  <a:pt x="524738" y="945206"/>
                </a:cubicBezTo>
                <a:cubicBezTo>
                  <a:pt x="319892" y="946804"/>
                  <a:pt x="236334" y="958225"/>
                  <a:pt x="0" y="945206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90620154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8C1E0F11-0163-4BDF-A56A-5C69E5609488}"/>
              </a:ext>
            </a:extLst>
          </p:cNvPr>
          <p:cNvSpPr/>
          <p:nvPr/>
        </p:nvSpPr>
        <p:spPr>
          <a:xfrm>
            <a:off x="5205092" y="3263866"/>
            <a:ext cx="1040924" cy="981611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55D1A3F8-8CDE-4680-AE4A-AA01D6D4EDD1}"/>
              </a:ext>
            </a:extLst>
          </p:cNvPr>
          <p:cNvSpPr/>
          <p:nvPr/>
        </p:nvSpPr>
        <p:spPr>
          <a:xfrm>
            <a:off x="8060961" y="3275087"/>
            <a:ext cx="1032811" cy="977583"/>
          </a:xfrm>
          <a:custGeom>
            <a:avLst/>
            <a:gdLst>
              <a:gd name="connsiteX0" fmla="*/ 0 w 1032811"/>
              <a:gd name="connsiteY0" fmla="*/ 488792 h 977583"/>
              <a:gd name="connsiteX1" fmla="*/ 516406 w 1032811"/>
              <a:gd name="connsiteY1" fmla="*/ 0 h 977583"/>
              <a:gd name="connsiteX2" fmla="*/ 1032812 w 1032811"/>
              <a:gd name="connsiteY2" fmla="*/ 488792 h 977583"/>
              <a:gd name="connsiteX3" fmla="*/ 516406 w 1032811"/>
              <a:gd name="connsiteY3" fmla="*/ 977584 h 977583"/>
              <a:gd name="connsiteX4" fmla="*/ 0 w 1032811"/>
              <a:gd name="connsiteY4" fmla="*/ 488792 h 9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811" h="977583" extrusionOk="0">
                <a:moveTo>
                  <a:pt x="0" y="488792"/>
                </a:moveTo>
                <a:cubicBezTo>
                  <a:pt x="6960" y="210823"/>
                  <a:pt x="218903" y="-19016"/>
                  <a:pt x="516406" y="0"/>
                </a:cubicBezTo>
                <a:cubicBezTo>
                  <a:pt x="787150" y="30544"/>
                  <a:pt x="992492" y="268809"/>
                  <a:pt x="1032812" y="488792"/>
                </a:cubicBezTo>
                <a:cubicBezTo>
                  <a:pt x="966852" y="761991"/>
                  <a:pt x="837567" y="973937"/>
                  <a:pt x="516406" y="977584"/>
                </a:cubicBezTo>
                <a:cubicBezTo>
                  <a:pt x="230350" y="1003462"/>
                  <a:pt x="-17477" y="754163"/>
                  <a:pt x="0" y="488792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3895503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Серце 72">
            <a:extLst>
              <a:ext uri="{FF2B5EF4-FFF2-40B4-BE49-F238E27FC236}">
                <a16:creationId xmlns:a16="http://schemas.microsoft.com/office/drawing/2014/main" id="{CF8CFF50-7F9C-4CBE-B5F0-BBE12B63DF21}"/>
              </a:ext>
            </a:extLst>
          </p:cNvPr>
          <p:cNvSpPr/>
          <p:nvPr/>
        </p:nvSpPr>
        <p:spPr>
          <a:xfrm>
            <a:off x="6673928" y="4789057"/>
            <a:ext cx="1000148" cy="1061830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Блок-схема: рішення 73">
            <a:extLst>
              <a:ext uri="{FF2B5EF4-FFF2-40B4-BE49-F238E27FC236}">
                <a16:creationId xmlns:a16="http://schemas.microsoft.com/office/drawing/2014/main" id="{814D1707-5238-49AC-917B-E7B1D5951CE5}"/>
              </a:ext>
            </a:extLst>
          </p:cNvPr>
          <p:cNvSpPr/>
          <p:nvPr/>
        </p:nvSpPr>
        <p:spPr>
          <a:xfrm>
            <a:off x="8079158" y="4649009"/>
            <a:ext cx="957439" cy="1326474"/>
          </a:xfrm>
          <a:prstGeom prst="flowChartDecision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кнопка 1">
            <a:extLst>
              <a:ext uri="{FF2B5EF4-FFF2-40B4-BE49-F238E27FC236}">
                <a16:creationId xmlns:a16="http://schemas.microsoft.com/office/drawing/2014/main" id="{E99ABE0E-BB9E-4657-BFE1-0EF50C8873A7}"/>
              </a:ext>
            </a:extLst>
          </p:cNvPr>
          <p:cNvSpPr/>
          <p:nvPr/>
        </p:nvSpPr>
        <p:spPr>
          <a:xfrm>
            <a:off x="679964" y="373684"/>
            <a:ext cx="355072" cy="337863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75" name="кнопка 2">
            <a:extLst>
              <a:ext uri="{FF2B5EF4-FFF2-40B4-BE49-F238E27FC236}">
                <a16:creationId xmlns:a16="http://schemas.microsoft.com/office/drawing/2014/main" id="{799510F3-36A9-47BE-AD8C-8A9AEE84B374}"/>
              </a:ext>
            </a:extLst>
          </p:cNvPr>
          <p:cNvSpPr/>
          <p:nvPr/>
        </p:nvSpPr>
        <p:spPr>
          <a:xfrm>
            <a:off x="1075159" y="373684"/>
            <a:ext cx="355072" cy="337863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77" name="кнопка 3">
            <a:extLst>
              <a:ext uri="{FF2B5EF4-FFF2-40B4-BE49-F238E27FC236}">
                <a16:creationId xmlns:a16="http://schemas.microsoft.com/office/drawing/2014/main" id="{89AB0E2A-873C-40BA-A37B-0C88A81E2311}"/>
              </a:ext>
            </a:extLst>
          </p:cNvPr>
          <p:cNvSpPr/>
          <p:nvPr/>
        </p:nvSpPr>
        <p:spPr>
          <a:xfrm>
            <a:off x="1470354" y="373684"/>
            <a:ext cx="355072" cy="337863"/>
          </a:xfrm>
          <a:prstGeom prst="ellipse">
            <a:avLst/>
          </a:prstGeom>
          <a:ln>
            <a:noFill/>
          </a:ln>
          <a:effectLst>
            <a:glow rad="38100">
              <a:schemeClr val="bg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4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23" grpId="0" animBg="1"/>
      <p:bldP spid="23" grpId="1" animBg="1"/>
      <p:bldP spid="50" grpId="0" animBg="1"/>
      <p:bldP spid="50" grpId="1" animBg="1"/>
      <p:bldP spid="50" grpId="2" animBg="1"/>
      <p:bldP spid="50" grpId="3" animBg="1"/>
      <p:bldP spid="50" grpId="4" animBg="1"/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3" grpId="3" animBg="1"/>
      <p:bldP spid="6" grpId="0" animBg="1"/>
      <p:bldP spid="6" grpId="1" animBg="1"/>
      <p:bldP spid="6" grpId="2" animBg="1"/>
      <p:bldP spid="6" grpId="3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10" grpId="0" animBg="1"/>
      <p:bldP spid="10" grpId="1" animBg="1"/>
      <p:bldP spid="10" grpId="2" animBg="1"/>
      <p:bldP spid="10" grpId="3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11" grpId="0" animBg="1"/>
      <p:bldP spid="11" grpId="1" animBg="1"/>
      <p:bldP spid="11" grpId="2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0B2C13-D37D-4176-9E7E-9FC1ED8B6851}"/>
</file>

<file path=customXml/itemProps2.xml><?xml version="1.0" encoding="utf-8"?>
<ds:datastoreItem xmlns:ds="http://schemas.openxmlformats.org/officeDocument/2006/customXml" ds:itemID="{2001928E-6B52-4737-A64D-D080542AD218}"/>
</file>

<file path=customXml/itemProps3.xml><?xml version="1.0" encoding="utf-8"?>
<ds:datastoreItem xmlns:ds="http://schemas.openxmlformats.org/officeDocument/2006/customXml" ds:itemID="{476339EA-09F0-46BA-AC12-B03923EBC722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17</cp:revision>
  <dcterms:created xsi:type="dcterms:W3CDTF">2026-03-08T09:14:48Z</dcterms:created>
  <dcterms:modified xsi:type="dcterms:W3CDTF">2026-03-08T20:21:52Z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