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9063-3B27-43AC-8C1E-F281689E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862CE2-C951-4776-AD5C-5D8BDA97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F2B47-6E75-498C-9F8F-5455B701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85ECA2-7BFC-48F9-A937-E31D3EB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A8965-38F3-4F32-9EF2-CEC7660D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7872-591D-4BF9-A398-EEA6E66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EDEF2-131A-4F4F-8B0A-CAFF2884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D1EBBC-DB3A-4B29-9E12-0A2CBB8C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787508-A536-49AC-8B9E-2E68B16A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002DBC-EB58-4D67-9A56-A5BF2612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97D73E-6DD7-4BCB-BA45-8F548FF84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F0DCD3-2F98-4DC8-8CD5-C34343CD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21D0BA-1F29-422B-B311-91B502FB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44063-AB84-40D3-A808-EE04D5D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ADB21-314D-4623-97D5-0FA69022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4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6223-5739-4A06-81AB-DF554762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61E53D-A80C-446E-92E7-83E97B43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B34BA-4B7B-4DC6-A87B-A0F8C4D8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8B7FAB-2D7D-4618-8725-34CEA4B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E7C193-018A-4AC9-9CBA-36467D58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8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3F0C-89CC-49A1-92EB-D32C689D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30C069-0362-443F-9F41-362B9D6D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94DD47-69D2-4D26-8824-4523363F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3642BD-7B70-49C9-AA36-82463CB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DB1936-C9A5-4A9D-B209-EA9D6B98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7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FD3B-CCA1-4660-B927-E5A97FD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1B077C-9CD7-41A1-98A1-45DA3E2F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D16D66-1775-4282-9ABE-33B74305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A0BCC8-1E80-402A-8229-D0EEDF9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BDFA69-D8F3-45D8-8F19-16B8E5C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9C18BE-8E4A-4AC3-BCE4-F278745B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9223-BFFB-4B08-9B8A-F0434B71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0CDA31-21DE-477A-A949-E8E5CB07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B0562C-340F-4A2C-90ED-ED0A3634B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7D5306-0670-41C1-B7FE-BF2AB318D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3F8280-DE78-48BF-ADB5-518715B43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EE8F5EE-354E-49CA-9FC1-897D6B56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2E9372-86BE-4E9A-B92C-5E7900B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AA5E2E-0BBD-4904-89AA-10DD087F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01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06BA1-C8B6-477D-918B-17D41A9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2DF0F9A-AA29-464E-AA89-099BA3E1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1B4C9E-5EED-46E3-A3C0-538E7A4D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A76F911-93E7-4C33-9DE3-5CA4F4F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9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67B55C-183F-4E7F-B186-DE0AC41A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ECD499-CF88-4F01-BD74-E6C4292C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1D0806-438A-41E3-88C5-E0CAE036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3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1F54-9397-4079-8817-F7F16B5E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26A303-3D62-4BC5-8123-F2334CF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851261-355A-4784-ACD5-D7A4A0A1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C28A44-AF7A-45E7-B0AA-30501FFF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EA3BF8-0565-47DB-985A-38E1426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BD1230-36ED-444C-8D29-B7D411EA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13540-D6D2-46D4-93A7-A365553F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02FB8B-4901-4404-BD59-C39E53352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BE3B13-6120-4552-8EFF-E5C0DB3D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2C7E39-A9F2-4982-96FB-B0DD082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549663-80B1-4E19-ACF1-D0947AD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BA0F3A-066C-4BD9-8EAA-CD96B09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ED1B86-7556-4D11-830D-95EFFF6B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E2DA64-2FC2-4061-8D5A-3FDE3D1B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4AA902-58D3-41D6-8AD4-12C63AB8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B6DC59-B77A-459D-A343-2FB67B33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F33F0-7248-4F8E-9B98-249BD029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09A0-CCC6-4A00-87C9-B04DE8F9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" y="0"/>
            <a:ext cx="12192000" cy="6989681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456D88E-E2AD-4076-945F-64B0DB9BAF10}"/>
              </a:ext>
            </a:extLst>
          </p:cNvPr>
          <p:cNvSpPr/>
          <p:nvPr/>
        </p:nvSpPr>
        <p:spPr>
          <a:xfrm>
            <a:off x="0" y="762167"/>
            <a:ext cx="9590314" cy="5551715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EC40646-3B47-4DA2-A565-53404FE44FAF}"/>
              </a:ext>
            </a:extLst>
          </p:cNvPr>
          <p:cNvSpPr/>
          <p:nvPr/>
        </p:nvSpPr>
        <p:spPr>
          <a:xfrm>
            <a:off x="236963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E9B5CB31-7A89-4402-A52A-3C06D8991B1D}"/>
              </a:ext>
            </a:extLst>
          </p:cNvPr>
          <p:cNvCxnSpPr/>
          <p:nvPr/>
        </p:nvCxnSpPr>
        <p:spPr>
          <a:xfrm>
            <a:off x="236963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D372902E-6420-4A36-AF07-2DD430BE6574}"/>
              </a:ext>
            </a:extLst>
          </p:cNvPr>
          <p:cNvCxnSpPr/>
          <p:nvPr/>
        </p:nvCxnSpPr>
        <p:spPr>
          <a:xfrm>
            <a:off x="236963" y="455658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881E1C6-7C29-4FE7-8041-AC2CE8BA0BC0}"/>
              </a:ext>
            </a:extLst>
          </p:cNvPr>
          <p:cNvCxnSpPr>
            <a:cxnSpLocks/>
          </p:cNvCxnSpPr>
          <p:nvPr/>
        </p:nvCxnSpPr>
        <p:spPr>
          <a:xfrm flipV="1">
            <a:off x="1621458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1B8CFCF-E8A5-4625-B4DD-7524E5E0E7AF}"/>
              </a:ext>
            </a:extLst>
          </p:cNvPr>
          <p:cNvCxnSpPr>
            <a:cxnSpLocks/>
          </p:cNvCxnSpPr>
          <p:nvPr/>
        </p:nvCxnSpPr>
        <p:spPr>
          <a:xfrm flipV="1">
            <a:off x="3105812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ірка: 5-кутна 14">
            <a:extLst>
              <a:ext uri="{FF2B5EF4-FFF2-40B4-BE49-F238E27FC236}">
                <a16:creationId xmlns:a16="http://schemas.microsoft.com/office/drawing/2014/main" id="{44CC6745-17E8-419A-8995-D3222CEEDC01}"/>
              </a:ext>
            </a:extLst>
          </p:cNvPr>
          <p:cNvSpPr/>
          <p:nvPr/>
        </p:nvSpPr>
        <p:spPr>
          <a:xfrm>
            <a:off x="450491" y="1609049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ерце 15">
            <a:extLst>
              <a:ext uri="{FF2B5EF4-FFF2-40B4-BE49-F238E27FC236}">
                <a16:creationId xmlns:a16="http://schemas.microsoft.com/office/drawing/2014/main" id="{87381330-E4CC-41B0-BE84-0F21E453D310}"/>
              </a:ext>
            </a:extLst>
          </p:cNvPr>
          <p:cNvSpPr/>
          <p:nvPr/>
        </p:nvSpPr>
        <p:spPr>
          <a:xfrm>
            <a:off x="1848452" y="3244286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>
            <a:extLst>
              <a:ext uri="{FF2B5EF4-FFF2-40B4-BE49-F238E27FC236}">
                <a16:creationId xmlns:a16="http://schemas.microsoft.com/office/drawing/2014/main" id="{1629DED2-DF56-4BE3-8C98-80C8AA96B47B}"/>
              </a:ext>
            </a:extLst>
          </p:cNvPr>
          <p:cNvSpPr/>
          <p:nvPr/>
        </p:nvSpPr>
        <p:spPr>
          <a:xfrm>
            <a:off x="3253105" y="167029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ECBD76F-8417-4141-B449-8579C2EC4808}"/>
              </a:ext>
            </a:extLst>
          </p:cNvPr>
          <p:cNvSpPr/>
          <p:nvPr/>
        </p:nvSpPr>
        <p:spPr>
          <a:xfrm>
            <a:off x="5026678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5CE69AA-CB9D-4373-A3B6-42CC23B73C55}"/>
              </a:ext>
            </a:extLst>
          </p:cNvPr>
          <p:cNvCxnSpPr/>
          <p:nvPr/>
        </p:nvCxnSpPr>
        <p:spPr>
          <a:xfrm>
            <a:off x="5026678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F860E9C8-8ECC-465B-80AF-8B042555C8E9}"/>
              </a:ext>
            </a:extLst>
          </p:cNvPr>
          <p:cNvCxnSpPr/>
          <p:nvPr/>
        </p:nvCxnSpPr>
        <p:spPr>
          <a:xfrm>
            <a:off x="5026678" y="4567736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C2A08F2A-3567-4F40-A826-D83053BA2D87}"/>
              </a:ext>
            </a:extLst>
          </p:cNvPr>
          <p:cNvCxnSpPr>
            <a:cxnSpLocks/>
          </p:cNvCxnSpPr>
          <p:nvPr/>
        </p:nvCxnSpPr>
        <p:spPr>
          <a:xfrm flipV="1">
            <a:off x="6411173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98B67A75-FB34-4E56-9830-D5E8604AC53E}"/>
              </a:ext>
            </a:extLst>
          </p:cNvPr>
          <p:cNvCxnSpPr>
            <a:cxnSpLocks/>
          </p:cNvCxnSpPr>
          <p:nvPr/>
        </p:nvCxnSpPr>
        <p:spPr>
          <a:xfrm flipV="1">
            <a:off x="7895527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ірка: 5-кутна 22">
            <a:extLst>
              <a:ext uri="{FF2B5EF4-FFF2-40B4-BE49-F238E27FC236}">
                <a16:creationId xmlns:a16="http://schemas.microsoft.com/office/drawing/2014/main" id="{E9E11C95-6B27-4118-9B81-7CC2A03B7D09}"/>
              </a:ext>
            </a:extLst>
          </p:cNvPr>
          <p:cNvSpPr/>
          <p:nvPr/>
        </p:nvSpPr>
        <p:spPr>
          <a:xfrm>
            <a:off x="5240206" y="1609049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>
            <a:extLst>
              <a:ext uri="{FF2B5EF4-FFF2-40B4-BE49-F238E27FC236}">
                <a16:creationId xmlns:a16="http://schemas.microsoft.com/office/drawing/2014/main" id="{16CBBDC0-6786-4C06-BB5B-24072326112E}"/>
              </a:ext>
            </a:extLst>
          </p:cNvPr>
          <p:cNvSpPr/>
          <p:nvPr/>
        </p:nvSpPr>
        <p:spPr>
          <a:xfrm>
            <a:off x="6638167" y="3244286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>
            <a:extLst>
              <a:ext uri="{FF2B5EF4-FFF2-40B4-BE49-F238E27FC236}">
                <a16:creationId xmlns:a16="http://schemas.microsoft.com/office/drawing/2014/main" id="{BE609BF4-CBD0-43A1-82AE-BD6B9A93B47A}"/>
              </a:ext>
            </a:extLst>
          </p:cNvPr>
          <p:cNvSpPr/>
          <p:nvPr/>
        </p:nvSpPr>
        <p:spPr>
          <a:xfrm>
            <a:off x="8042820" y="167029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2F30AB0-2FFA-43D1-983B-3BF5F59C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7" y="252419"/>
            <a:ext cx="470608" cy="470608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D9FDBFD-1071-4939-935C-AB8B3F16CB67}"/>
              </a:ext>
            </a:extLst>
          </p:cNvPr>
          <p:cNvSpPr/>
          <p:nvPr/>
        </p:nvSpPr>
        <p:spPr>
          <a:xfrm>
            <a:off x="1851613" y="1658707"/>
            <a:ext cx="987080" cy="896698"/>
          </a:xfrm>
          <a:prstGeom prst="ellips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685A78CA-FED2-4D47-AE0B-1AF265B465F9}"/>
              </a:ext>
            </a:extLst>
          </p:cNvPr>
          <p:cNvSpPr/>
          <p:nvPr/>
        </p:nvSpPr>
        <p:spPr>
          <a:xfrm>
            <a:off x="1834987" y="3259169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вправо 30">
            <a:extLst>
              <a:ext uri="{FF2B5EF4-FFF2-40B4-BE49-F238E27FC236}">
                <a16:creationId xmlns:a16="http://schemas.microsoft.com/office/drawing/2014/main" id="{04EF9DAA-E665-4C69-B970-606555B64258}"/>
              </a:ext>
            </a:extLst>
          </p:cNvPr>
          <p:cNvSpPr/>
          <p:nvPr/>
        </p:nvSpPr>
        <p:spPr>
          <a:xfrm>
            <a:off x="504126" y="5032448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Рівнобедрений трикутник 31">
            <a:extLst>
              <a:ext uri="{FF2B5EF4-FFF2-40B4-BE49-F238E27FC236}">
                <a16:creationId xmlns:a16="http://schemas.microsoft.com/office/drawing/2014/main" id="{C51DEBDB-1DCA-41F7-B600-5F5ABA12225B}"/>
              </a:ext>
            </a:extLst>
          </p:cNvPr>
          <p:cNvSpPr/>
          <p:nvPr/>
        </p:nvSpPr>
        <p:spPr>
          <a:xfrm>
            <a:off x="3283386" y="483611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9218046-2CBF-40D5-A2CD-E851F8DAC082}"/>
              </a:ext>
            </a:extLst>
          </p:cNvPr>
          <p:cNvSpPr/>
          <p:nvPr/>
        </p:nvSpPr>
        <p:spPr>
          <a:xfrm>
            <a:off x="6669091" y="1652302"/>
            <a:ext cx="987080" cy="896698"/>
          </a:xfrm>
          <a:prstGeom prst="ellips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5D628592-0CB9-4280-8121-888E3AEC5D16}"/>
              </a:ext>
            </a:extLst>
          </p:cNvPr>
          <p:cNvSpPr/>
          <p:nvPr/>
        </p:nvSpPr>
        <p:spPr>
          <a:xfrm>
            <a:off x="6686163" y="3263207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D61C51E2-EF67-4819-9874-E12AAB84C1C4}"/>
              </a:ext>
            </a:extLst>
          </p:cNvPr>
          <p:cNvSpPr/>
          <p:nvPr/>
        </p:nvSpPr>
        <p:spPr>
          <a:xfrm>
            <a:off x="5212250" y="4993070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Рівнобедрений трикутник 35">
            <a:extLst>
              <a:ext uri="{FF2B5EF4-FFF2-40B4-BE49-F238E27FC236}">
                <a16:creationId xmlns:a16="http://schemas.microsoft.com/office/drawing/2014/main" id="{79C17177-DAF8-4DF4-8AA7-640C4498CB46}"/>
              </a:ext>
            </a:extLst>
          </p:cNvPr>
          <p:cNvSpPr/>
          <p:nvPr/>
        </p:nvSpPr>
        <p:spPr>
          <a:xfrm>
            <a:off x="7991510" y="4796735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DF2149-70E5-4580-9587-5C83F3488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1" y="3978947"/>
            <a:ext cx="2683576" cy="2683576"/>
          </a:xfrm>
          <a:prstGeom prst="rect">
            <a:avLst/>
          </a:prstGeom>
        </p:spPr>
      </p:pic>
      <p:sp>
        <p:nvSpPr>
          <p:cNvPr id="38" name="Зірка: 5-кутна 37">
            <a:extLst>
              <a:ext uri="{FF2B5EF4-FFF2-40B4-BE49-F238E27FC236}">
                <a16:creationId xmlns:a16="http://schemas.microsoft.com/office/drawing/2014/main" id="{F6E3E672-5CFB-4F91-A731-55613D250815}"/>
              </a:ext>
            </a:extLst>
          </p:cNvPr>
          <p:cNvSpPr/>
          <p:nvPr/>
        </p:nvSpPr>
        <p:spPr>
          <a:xfrm>
            <a:off x="489724" y="3265788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F3287627-72DF-4670-B409-2B3A44BF054A}"/>
              </a:ext>
            </a:extLst>
          </p:cNvPr>
          <p:cNvSpPr/>
          <p:nvPr/>
        </p:nvSpPr>
        <p:spPr>
          <a:xfrm>
            <a:off x="386028" y="1628501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Рівнобедрений трикутник 43">
            <a:extLst>
              <a:ext uri="{FF2B5EF4-FFF2-40B4-BE49-F238E27FC236}">
                <a16:creationId xmlns:a16="http://schemas.microsoft.com/office/drawing/2014/main" id="{AA945018-C952-4FD5-A787-3A69DA8CCBE7}"/>
              </a:ext>
            </a:extLst>
          </p:cNvPr>
          <p:cNvSpPr/>
          <p:nvPr/>
        </p:nvSpPr>
        <p:spPr>
          <a:xfrm>
            <a:off x="1811433" y="1621835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Блок-схема: рішення 44">
            <a:extLst>
              <a:ext uri="{FF2B5EF4-FFF2-40B4-BE49-F238E27FC236}">
                <a16:creationId xmlns:a16="http://schemas.microsoft.com/office/drawing/2014/main" id="{87AA8F1D-09BE-4891-BA6A-BAB3F323C2BE}"/>
              </a:ext>
            </a:extLst>
          </p:cNvPr>
          <p:cNvSpPr/>
          <p:nvPr/>
        </p:nvSpPr>
        <p:spPr>
          <a:xfrm>
            <a:off x="3346576" y="3057277"/>
            <a:ext cx="880297" cy="1397269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91153741-0484-4BE9-B178-BC6239739ABF}"/>
              </a:ext>
            </a:extLst>
          </p:cNvPr>
          <p:cNvSpPr/>
          <p:nvPr/>
        </p:nvSpPr>
        <p:spPr>
          <a:xfrm>
            <a:off x="1785614" y="4976998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вправо 46">
            <a:extLst>
              <a:ext uri="{FF2B5EF4-FFF2-40B4-BE49-F238E27FC236}">
                <a16:creationId xmlns:a16="http://schemas.microsoft.com/office/drawing/2014/main" id="{D9AD039E-BEDB-4389-A48E-8B29C54AA4B8}"/>
              </a:ext>
            </a:extLst>
          </p:cNvPr>
          <p:cNvSpPr/>
          <p:nvPr/>
        </p:nvSpPr>
        <p:spPr>
          <a:xfrm>
            <a:off x="3301708" y="5026944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7978F6A9-76EA-46FD-8583-BF48E3A3ABE4}"/>
              </a:ext>
            </a:extLst>
          </p:cNvPr>
          <p:cNvSpPr/>
          <p:nvPr/>
        </p:nvSpPr>
        <p:spPr>
          <a:xfrm>
            <a:off x="5181020" y="1612978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Рівнобедрений трикутник 48">
            <a:extLst>
              <a:ext uri="{FF2B5EF4-FFF2-40B4-BE49-F238E27FC236}">
                <a16:creationId xmlns:a16="http://schemas.microsoft.com/office/drawing/2014/main" id="{75D45346-7719-4E5B-96AD-DAD80CE582D5}"/>
              </a:ext>
            </a:extLst>
          </p:cNvPr>
          <p:cNvSpPr/>
          <p:nvPr/>
        </p:nvSpPr>
        <p:spPr>
          <a:xfrm>
            <a:off x="6649493" y="1609049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Зірка: 5-кутна 49">
            <a:extLst>
              <a:ext uri="{FF2B5EF4-FFF2-40B4-BE49-F238E27FC236}">
                <a16:creationId xmlns:a16="http://schemas.microsoft.com/office/drawing/2014/main" id="{4023D5E7-41E7-4881-8DC1-5E1260A336BB}"/>
              </a:ext>
            </a:extLst>
          </p:cNvPr>
          <p:cNvSpPr/>
          <p:nvPr/>
        </p:nvSpPr>
        <p:spPr>
          <a:xfrm>
            <a:off x="5302108" y="3204977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Блок-схема: рішення 50">
            <a:extLst>
              <a:ext uri="{FF2B5EF4-FFF2-40B4-BE49-F238E27FC236}">
                <a16:creationId xmlns:a16="http://schemas.microsoft.com/office/drawing/2014/main" id="{7507F934-E84B-4348-8D40-44D2E3FB702C}"/>
              </a:ext>
            </a:extLst>
          </p:cNvPr>
          <p:cNvSpPr/>
          <p:nvPr/>
        </p:nvSpPr>
        <p:spPr>
          <a:xfrm>
            <a:off x="8117212" y="3111332"/>
            <a:ext cx="880297" cy="1397269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>
            <a:extLst>
              <a:ext uri="{FF2B5EF4-FFF2-40B4-BE49-F238E27FC236}">
                <a16:creationId xmlns:a16="http://schemas.microsoft.com/office/drawing/2014/main" id="{35E9ECA3-DB0F-43FE-9BA6-7C2F703CDA22}"/>
              </a:ext>
            </a:extLst>
          </p:cNvPr>
          <p:cNvSpPr/>
          <p:nvPr/>
        </p:nvSpPr>
        <p:spPr>
          <a:xfrm>
            <a:off x="6530737" y="4859179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1AE3CDF4-0ECA-4EB1-85A5-D42EAA4F4E09}"/>
              </a:ext>
            </a:extLst>
          </p:cNvPr>
          <p:cNvSpPr/>
          <p:nvPr/>
        </p:nvSpPr>
        <p:spPr>
          <a:xfrm>
            <a:off x="8072344" y="4993070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D3F09EC-5812-4F3A-AD91-86C24EBD1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" y="6274306"/>
            <a:ext cx="632650" cy="54746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37B734D-50DA-466C-983D-63ED857EE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7220" y="1198684"/>
            <a:ext cx="2711442" cy="27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A2B6DB-FA37-41A6-98B4-13FDAFEF964E}"/>
</file>

<file path=customXml/itemProps2.xml><?xml version="1.0" encoding="utf-8"?>
<ds:datastoreItem xmlns:ds="http://schemas.openxmlformats.org/officeDocument/2006/customXml" ds:itemID="{5499C30E-44A3-4F51-8DE8-EB2A89432C8F}"/>
</file>

<file path=customXml/itemProps3.xml><?xml version="1.0" encoding="utf-8"?>
<ds:datastoreItem xmlns:ds="http://schemas.openxmlformats.org/officeDocument/2006/customXml" ds:itemID="{3BAF4430-CE69-492A-8DAD-49FDD38868AC}"/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2026-03-08T09:14:48Z</dcterms:created>
  <dcterms:modified xsi:type="dcterms:W3CDTF">2026-03-08T19:35:41Z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