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D216-EA5B-4C58-A522-67C24D344D2D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F7ED-8BE9-453A-9467-2F157F4D9D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986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D216-EA5B-4C58-A522-67C24D344D2D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F7ED-8BE9-453A-9467-2F157F4D9D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34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D216-EA5B-4C58-A522-67C24D344D2D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F7ED-8BE9-453A-9467-2F157F4D9D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525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D216-EA5B-4C58-A522-67C24D344D2D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F7ED-8BE9-453A-9467-2F157F4D9D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9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D216-EA5B-4C58-A522-67C24D344D2D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F7ED-8BE9-453A-9467-2F157F4D9D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4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D216-EA5B-4C58-A522-67C24D344D2D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F7ED-8BE9-453A-9467-2F157F4D9D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109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D216-EA5B-4C58-A522-67C24D344D2D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F7ED-8BE9-453A-9467-2F157F4D9D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638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D216-EA5B-4C58-A522-67C24D344D2D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F7ED-8BE9-453A-9467-2F157F4D9D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140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D216-EA5B-4C58-A522-67C24D344D2D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F7ED-8BE9-453A-9467-2F157F4D9D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618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D216-EA5B-4C58-A522-67C24D344D2D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F7ED-8BE9-453A-9467-2F157F4D9D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33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D216-EA5B-4C58-A522-67C24D344D2D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F7ED-8BE9-453A-9467-2F157F4D9D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16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CD216-EA5B-4C58-A522-67C24D344D2D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0F7ED-8BE9-453A-9467-2F157F4D9D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68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83" y="679626"/>
            <a:ext cx="8197756" cy="5465171"/>
          </a:xfrm>
          <a:prstGeom prst="roundRect">
            <a:avLst>
              <a:gd name="adj" fmla="val 893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9" y="5508834"/>
            <a:ext cx="739037" cy="63952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759" y="3504595"/>
            <a:ext cx="2643765" cy="2643765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6155510" y="3552170"/>
            <a:ext cx="2884261" cy="1756388"/>
            <a:chOff x="2412746" y="4464045"/>
            <a:chExt cx="2884261" cy="175638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76" r="15094" b="37053"/>
            <a:stretch/>
          </p:blipFill>
          <p:spPr>
            <a:xfrm rot="958964">
              <a:off x="2412746" y="4464045"/>
              <a:ext cx="2884261" cy="114300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11" name="Овал 10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729" y="5378992"/>
              <a:ext cx="701951" cy="701951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944131" y="2097738"/>
            <a:ext cx="2900967" cy="2508175"/>
            <a:chOff x="93460" y="2019529"/>
            <a:chExt cx="2900967" cy="250817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57" flipH="1">
              <a:off x="93460" y="2019529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8" name="Группа 7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391" y="1094129"/>
                <a:ext cx="673499" cy="604439"/>
              </a:xfrm>
              <a:prstGeom prst="rect">
                <a:avLst/>
              </a:prstGeom>
            </p:spPr>
          </p:pic>
        </p:grpSp>
      </p:grpSp>
      <p:grpSp>
        <p:nvGrpSpPr>
          <p:cNvPr id="71" name="Группа 70"/>
          <p:cNvGrpSpPr/>
          <p:nvPr/>
        </p:nvGrpSpPr>
        <p:grpSpPr>
          <a:xfrm>
            <a:off x="5473740" y="3888399"/>
            <a:ext cx="3105621" cy="1409884"/>
            <a:chOff x="1723102" y="4810549"/>
            <a:chExt cx="3105621" cy="1409884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23" r="12024" b="36904"/>
            <a:stretch/>
          </p:blipFill>
          <p:spPr>
            <a:xfrm rot="21188754">
              <a:off x="1723102" y="4810549"/>
              <a:ext cx="3105621" cy="1107831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73" name="Овал 72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9641" y="5425884"/>
              <a:ext cx="701951" cy="701951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962351" y="2025686"/>
            <a:ext cx="2838643" cy="2508175"/>
            <a:chOff x="155784" y="1986241"/>
            <a:chExt cx="2838643" cy="2508175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57" flipH="1">
              <a:off x="155784" y="1986241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53" name="Группа 52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54" name="Овал 53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2161" y="1107419"/>
                <a:ext cx="648738" cy="582217"/>
              </a:xfrm>
              <a:prstGeom prst="rect">
                <a:avLst/>
              </a:prstGeom>
            </p:spPr>
          </p:pic>
        </p:grpSp>
      </p:grpSp>
      <p:grpSp>
        <p:nvGrpSpPr>
          <p:cNvPr id="75" name="Группа 74"/>
          <p:cNvGrpSpPr/>
          <p:nvPr/>
        </p:nvGrpSpPr>
        <p:grpSpPr>
          <a:xfrm>
            <a:off x="6094360" y="3458711"/>
            <a:ext cx="2793279" cy="1838594"/>
            <a:chOff x="2336046" y="4381839"/>
            <a:chExt cx="2793279" cy="1838594"/>
          </a:xfrm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72" r="15751" b="37197"/>
            <a:stretch/>
          </p:blipFill>
          <p:spPr>
            <a:xfrm rot="1579159">
              <a:off x="2336046" y="4381839"/>
              <a:ext cx="2793279" cy="107713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77" name="Овал 76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9641" y="5437796"/>
              <a:ext cx="701951" cy="701273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959325" y="2045662"/>
            <a:ext cx="3015997" cy="2508175"/>
            <a:chOff x="-21570" y="2120161"/>
            <a:chExt cx="3015997" cy="2508175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57" flipH="1">
              <a:off x="-21570" y="2120161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63" name="Группа 62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64" name="Овал 63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802" y="1100554"/>
                <a:ext cx="659182" cy="591590"/>
              </a:xfrm>
              <a:prstGeom prst="rect">
                <a:avLst/>
              </a:prstGeom>
            </p:spPr>
          </p:pic>
        </p:grpSp>
      </p:grpSp>
      <p:grpSp>
        <p:nvGrpSpPr>
          <p:cNvPr id="79" name="Группа 78"/>
          <p:cNvGrpSpPr/>
          <p:nvPr/>
        </p:nvGrpSpPr>
        <p:grpSpPr>
          <a:xfrm>
            <a:off x="6050205" y="3729370"/>
            <a:ext cx="2952965" cy="1455921"/>
            <a:chOff x="1886614" y="4764512"/>
            <a:chExt cx="2952965" cy="1455921"/>
          </a:xfrm>
        </p:grpSpPr>
        <p:pic>
          <p:nvPicPr>
            <p:cNvPr id="80" name="Рисунок 79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46" r="12537" b="36044"/>
            <a:stretch/>
          </p:blipFill>
          <p:spPr>
            <a:xfrm rot="21098392">
              <a:off x="1886614" y="4764512"/>
              <a:ext cx="2952965" cy="1116624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81" name="Овал 80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8108" y="5454981"/>
              <a:ext cx="651863" cy="651863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1064145" y="1934139"/>
            <a:ext cx="2916688" cy="2508175"/>
            <a:chOff x="77739" y="2003397"/>
            <a:chExt cx="2916688" cy="2508175"/>
          </a:xfrm>
        </p:grpSpPr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57" flipH="1">
              <a:off x="77739" y="2003397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68" name="Группа 67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69" name="Овал 68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0" name="Рисунок 69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970" y="1078018"/>
                <a:ext cx="640417" cy="574749"/>
              </a:xfrm>
              <a:prstGeom prst="rect">
                <a:avLst/>
              </a:prstGeom>
            </p:spPr>
          </p:pic>
        </p:grpSp>
      </p:grpSp>
      <p:grpSp>
        <p:nvGrpSpPr>
          <p:cNvPr id="83" name="Группа 82"/>
          <p:cNvGrpSpPr/>
          <p:nvPr/>
        </p:nvGrpSpPr>
        <p:grpSpPr>
          <a:xfrm>
            <a:off x="6533942" y="3288737"/>
            <a:ext cx="2640168" cy="1669866"/>
            <a:chOff x="2607699" y="4550567"/>
            <a:chExt cx="2640168" cy="1669866"/>
          </a:xfrm>
        </p:grpSpPr>
        <p:pic>
          <p:nvPicPr>
            <p:cNvPr id="84" name="Рисунок 83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14" r="12113" b="36859"/>
            <a:stretch/>
          </p:blipFill>
          <p:spPr>
            <a:xfrm rot="1501596">
              <a:off x="2607699" y="4550567"/>
              <a:ext cx="2640168" cy="1019907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85" name="Овал 84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3177" y="5454178"/>
              <a:ext cx="627471" cy="626865"/>
            </a:xfrm>
            <a:prstGeom prst="rect">
              <a:avLst/>
            </a:prstGeom>
          </p:spPr>
        </p:pic>
      </p:grpSp>
      <p:grpSp>
        <p:nvGrpSpPr>
          <p:cNvPr id="56" name="Группа 55"/>
          <p:cNvGrpSpPr/>
          <p:nvPr/>
        </p:nvGrpSpPr>
        <p:grpSpPr>
          <a:xfrm>
            <a:off x="1033230" y="1958942"/>
            <a:ext cx="2944823" cy="2508175"/>
            <a:chOff x="49604" y="2030480"/>
            <a:chExt cx="2944823" cy="2508175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57" flipH="1">
              <a:off x="49604" y="2030480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58" name="Группа 57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59" name="Овал 58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0" name="Рисунок 59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872" y="1092501"/>
                <a:ext cx="668740" cy="600168"/>
              </a:xfrm>
              <a:prstGeom prst="rect">
                <a:avLst/>
              </a:prstGeom>
            </p:spPr>
          </p:pic>
        </p:grp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2231">
            <a:off x="1170541" y="1668897"/>
            <a:ext cx="3108179" cy="310817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t="13043" r="15703" b="12463"/>
          <a:stretch/>
        </p:blipFill>
        <p:spPr>
          <a:xfrm>
            <a:off x="4683282" y="3098342"/>
            <a:ext cx="2501993" cy="28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9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0.30013 0.128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30664 0.1319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6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29063 0.152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32513 0.1326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30612 0.0981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99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131B4D6-762A-4CD8-9B62-C7E52533EC51}"/>
</file>

<file path=customXml/itemProps2.xml><?xml version="1.0" encoding="utf-8"?>
<ds:datastoreItem xmlns:ds="http://schemas.openxmlformats.org/officeDocument/2006/customXml" ds:itemID="{259E7118-29C0-4C71-96A0-FD3CDE468D14}"/>
</file>

<file path=customXml/itemProps3.xml><?xml version="1.0" encoding="utf-8"?>
<ds:datastoreItem xmlns:ds="http://schemas.openxmlformats.org/officeDocument/2006/customXml" ds:itemID="{58F9809F-0A36-4C90-8DB5-467E1AA2C3CF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2026-03-08T16:29:05Z</dcterms:created>
  <dcterms:modified xsi:type="dcterms:W3CDTF">2026-03-08T16:30:32Z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