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2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4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4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8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9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3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5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2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9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A64A9-82F8-4319-939C-476FD91F4366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083E-5CA1-4346-990B-7BFCB29F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8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749" y="668214"/>
            <a:ext cx="8276140" cy="5465171"/>
          </a:xfrm>
          <a:prstGeom prst="roundRect">
            <a:avLst>
              <a:gd name="adj" fmla="val 8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7" y="5410343"/>
            <a:ext cx="739037" cy="6395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96" y="3400799"/>
            <a:ext cx="2666666" cy="266666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409764" y="2942087"/>
            <a:ext cx="3004038" cy="3004038"/>
            <a:chOff x="2667000" y="3853962"/>
            <a:chExt cx="3004038" cy="30040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853962"/>
              <a:ext cx="3004038" cy="300403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1" name="Овал 10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29" y="5378992"/>
              <a:ext cx="701951" cy="701951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686049" y="2730817"/>
            <a:ext cx="2508175" cy="2508175"/>
            <a:chOff x="524318" y="2244971"/>
            <a:chExt cx="2508175" cy="25081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957" flipH="1">
              <a:off x="524318" y="2244971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8" name="Группа 7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32" y="1059599"/>
                <a:ext cx="673499" cy="673499"/>
              </a:xfrm>
              <a:prstGeom prst="rect">
                <a:avLst/>
              </a:prstGeom>
            </p:spPr>
          </p:pic>
        </p:grpSp>
      </p:grpSp>
      <p:grpSp>
        <p:nvGrpSpPr>
          <p:cNvPr id="71" name="Группа 70"/>
          <p:cNvGrpSpPr/>
          <p:nvPr/>
        </p:nvGrpSpPr>
        <p:grpSpPr>
          <a:xfrm>
            <a:off x="6409764" y="2965098"/>
            <a:ext cx="3004038" cy="3004038"/>
            <a:chOff x="2667000" y="3853962"/>
            <a:chExt cx="3004038" cy="3004038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853962"/>
              <a:ext cx="3004038" cy="300403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3" name="Овал 72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641" y="5425884"/>
              <a:ext cx="701951" cy="701951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86048" y="2714723"/>
            <a:ext cx="2508175" cy="2508175"/>
            <a:chOff x="524318" y="2244971"/>
            <a:chExt cx="2508175" cy="25081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957" flipH="1">
              <a:off x="524318" y="2244971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53" name="Группа 52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11" y="1074618"/>
                <a:ext cx="648738" cy="648738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/>
          <p:cNvGrpSpPr/>
          <p:nvPr/>
        </p:nvGrpSpPr>
        <p:grpSpPr>
          <a:xfrm>
            <a:off x="6409762" y="2962401"/>
            <a:ext cx="3004038" cy="3004038"/>
            <a:chOff x="2667000" y="3853962"/>
            <a:chExt cx="3004038" cy="3004038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853962"/>
              <a:ext cx="3004038" cy="300403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7" name="Овал 76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641" y="5437796"/>
              <a:ext cx="701951" cy="7012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86047" y="2714722"/>
            <a:ext cx="2508175" cy="2508175"/>
            <a:chOff x="524318" y="2244971"/>
            <a:chExt cx="2508175" cy="2508175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957" flipH="1">
              <a:off x="524318" y="2244971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63" name="Группа 62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32" y="1065488"/>
                <a:ext cx="659182" cy="659182"/>
              </a:xfrm>
              <a:prstGeom prst="rect">
                <a:avLst/>
              </a:prstGeom>
            </p:spPr>
          </p:pic>
        </p:grpSp>
      </p:grpSp>
      <p:grpSp>
        <p:nvGrpSpPr>
          <p:cNvPr id="79" name="Группа 78"/>
          <p:cNvGrpSpPr/>
          <p:nvPr/>
        </p:nvGrpSpPr>
        <p:grpSpPr>
          <a:xfrm>
            <a:off x="6417723" y="2949502"/>
            <a:ext cx="3004038" cy="3004038"/>
            <a:chOff x="2667000" y="3853962"/>
            <a:chExt cx="3004038" cy="3004038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853962"/>
              <a:ext cx="3004038" cy="300403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1" name="Овал 80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0053" y="5475741"/>
              <a:ext cx="625384" cy="625384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686046" y="2720154"/>
            <a:ext cx="2508175" cy="2508175"/>
            <a:chOff x="524318" y="2244971"/>
            <a:chExt cx="2508175" cy="2508175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957" flipH="1">
              <a:off x="524318" y="2244971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68" name="Группа 67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97" y="1062706"/>
                <a:ext cx="640417" cy="640417"/>
              </a:xfrm>
              <a:prstGeom prst="rect">
                <a:avLst/>
              </a:prstGeom>
            </p:spPr>
          </p:pic>
        </p:grpSp>
      </p:grpSp>
      <p:pic>
        <p:nvPicPr>
          <p:cNvPr id="87" name="Рисунок 8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89844" l="1953" r="9755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12" y="1931437"/>
            <a:ext cx="4201948" cy="420194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83" name="Группа 82"/>
          <p:cNvGrpSpPr/>
          <p:nvPr/>
        </p:nvGrpSpPr>
        <p:grpSpPr>
          <a:xfrm>
            <a:off x="6425682" y="2965098"/>
            <a:ext cx="3004038" cy="3004038"/>
            <a:chOff x="2667000" y="3853962"/>
            <a:chExt cx="3004038" cy="3004038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853962"/>
              <a:ext cx="3004038" cy="300403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5" name="Овал 84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176" y="5463983"/>
              <a:ext cx="606785" cy="606200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686045" y="2708142"/>
            <a:ext cx="2508175" cy="2508175"/>
            <a:chOff x="524318" y="2244971"/>
            <a:chExt cx="2508175" cy="2508175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957" flipH="1">
              <a:off x="524318" y="2244971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601" y="1042457"/>
                <a:ext cx="668740" cy="668740"/>
              </a:xfrm>
              <a:prstGeom prst="rect">
                <a:avLst/>
              </a:prstGeom>
            </p:spPr>
          </p:pic>
        </p:grpSp>
      </p:grp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3043" r="15703" b="12463"/>
          <a:stretch/>
        </p:blipFill>
        <p:spPr>
          <a:xfrm>
            <a:off x="6200470" y="2598343"/>
            <a:ext cx="2501993" cy="28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35808 0.06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35808 0.069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3556 0.069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35886 0.0717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35821 0.083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8B93E2D-FE04-468C-A54A-96CB2744C612}"/>
</file>

<file path=customXml/itemProps2.xml><?xml version="1.0" encoding="utf-8"?>
<ds:datastoreItem xmlns:ds="http://schemas.openxmlformats.org/officeDocument/2006/customXml" ds:itemID="{F0640A2D-A06F-4D78-878C-4D7FE62D407A}"/>
</file>

<file path=customXml/itemProps3.xml><?xml version="1.0" encoding="utf-8"?>
<ds:datastoreItem xmlns:ds="http://schemas.openxmlformats.org/officeDocument/2006/customXml" ds:itemID="{2F83C81D-6188-49E2-B956-1FF6C8C2F6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2026-03-08T14:04:44Z</dcterms:created>
  <dcterms:modified xsi:type="dcterms:W3CDTF">2026-03-08T14:05:09Z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