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8A17-06EF-42BF-806C-B48C1ECBDFB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74FD-A28D-49C8-9A90-E83928F84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36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8A17-06EF-42BF-806C-B48C1ECBDFB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74FD-A28D-49C8-9A90-E83928F84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556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8A17-06EF-42BF-806C-B48C1ECBDFB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74FD-A28D-49C8-9A90-E83928F84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7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8A17-06EF-42BF-806C-B48C1ECBDFB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74FD-A28D-49C8-9A90-E83928F84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92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8A17-06EF-42BF-806C-B48C1ECBDFB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74FD-A28D-49C8-9A90-E83928F84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925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8A17-06EF-42BF-806C-B48C1ECBDFB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74FD-A28D-49C8-9A90-E83928F84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36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8A17-06EF-42BF-806C-B48C1ECBDFB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74FD-A28D-49C8-9A90-E83928F84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2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8A17-06EF-42BF-806C-B48C1ECBDFB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74FD-A28D-49C8-9A90-E83928F84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03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8A17-06EF-42BF-806C-B48C1ECBDFB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74FD-A28D-49C8-9A90-E83928F84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92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8A17-06EF-42BF-806C-B48C1ECBDFB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74FD-A28D-49C8-9A90-E83928F84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1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8A17-06EF-42BF-806C-B48C1ECBDFB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74FD-A28D-49C8-9A90-E83928F84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11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B8A17-06EF-42BF-806C-B48C1ECBDFB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B74FD-A28D-49C8-9A90-E83928F84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60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microsoft.com/office/2007/relationships/hdphoto" Target="../media/hdphoto3.wdp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microsoft.com/office/2007/relationships/hdphoto" Target="../media/hdphoto4.wdp"/><Relationship Id="rId28" Type="http://schemas.openxmlformats.org/officeDocument/2006/relationships/image" Target="../media/image22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8.png"/><Relationship Id="rId27" Type="http://schemas.microsoft.com/office/2007/relationships/hdphoto" Target="../media/hdphoto5.wdp"/><Relationship Id="rId3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41" y="668214"/>
            <a:ext cx="8197756" cy="5465171"/>
          </a:xfrm>
          <a:prstGeom prst="roundRect">
            <a:avLst>
              <a:gd name="adj" fmla="val 893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9" y="5508834"/>
            <a:ext cx="739037" cy="6395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66" y="3504595"/>
            <a:ext cx="2643765" cy="26437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34" y="1169906"/>
            <a:ext cx="3863846" cy="386384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6150567" y="2352615"/>
            <a:ext cx="3071773" cy="3071773"/>
            <a:chOff x="2224791" y="4154749"/>
            <a:chExt cx="3071773" cy="307177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34" b="89751" l="3463" r="963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791" y="4154749"/>
              <a:ext cx="3071773" cy="307177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11" name="Овал 10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729" y="5378992"/>
              <a:ext cx="701951" cy="701951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 rot="208568">
            <a:off x="1070208" y="1596372"/>
            <a:ext cx="2932137" cy="2446431"/>
            <a:chOff x="62290" y="2183360"/>
            <a:chExt cx="2932137" cy="244643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2873" flipH="1">
              <a:off x="62290" y="2183360"/>
              <a:ext cx="2446431" cy="244643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8" name="Группа 7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91432">
                <a:off x="355076" y="1046861"/>
                <a:ext cx="672790" cy="673499"/>
              </a:xfrm>
              <a:prstGeom prst="rect">
                <a:avLst/>
              </a:prstGeom>
            </p:spPr>
          </p:pic>
        </p:grpSp>
      </p:grpSp>
      <p:grpSp>
        <p:nvGrpSpPr>
          <p:cNvPr id="71" name="Группа 70"/>
          <p:cNvGrpSpPr/>
          <p:nvPr/>
        </p:nvGrpSpPr>
        <p:grpSpPr>
          <a:xfrm>
            <a:off x="6108724" y="2555593"/>
            <a:ext cx="2886067" cy="2886067"/>
            <a:chOff x="2145045" y="4333825"/>
            <a:chExt cx="2886067" cy="2886067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834" b="89751" l="3463" r="98476">
                          <a14:foregroundMark x1="8587" y1="66205" x2="6233" y2="65789"/>
                          <a14:foregroundMark x1="24377" y1="69529" x2="26039" y2="69529"/>
                          <a14:foregroundMark x1="52216" y1="17175" x2="51385" y2="16759"/>
                          <a14:foregroundMark x1="59003" y1="17452" x2="59003" y2="17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045" y="4333825"/>
              <a:ext cx="2886067" cy="2886067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73" name="Овал 72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641" y="5425884"/>
              <a:ext cx="701951" cy="701951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1091612" y="1595735"/>
            <a:ext cx="2891706" cy="2389181"/>
            <a:chOff x="102721" y="2133342"/>
            <a:chExt cx="2891706" cy="2389181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102721" y="2133342"/>
              <a:ext cx="2389181" cy="238918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53" name="Группа 52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54" name="Овал 53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252" y="1074618"/>
                <a:ext cx="648055" cy="648738"/>
              </a:xfrm>
              <a:prstGeom prst="rect">
                <a:avLst/>
              </a:prstGeom>
            </p:spPr>
          </p:pic>
        </p:grpSp>
      </p:grpSp>
      <p:grpSp>
        <p:nvGrpSpPr>
          <p:cNvPr id="75" name="Группа 74"/>
          <p:cNvGrpSpPr/>
          <p:nvPr/>
        </p:nvGrpSpPr>
        <p:grpSpPr>
          <a:xfrm>
            <a:off x="6008561" y="2318308"/>
            <a:ext cx="3094226" cy="3094226"/>
            <a:chOff x="2073246" y="4001013"/>
            <a:chExt cx="3094226" cy="3094226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4" b="89751" l="1524" r="984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246" y="4001013"/>
              <a:ext cx="3094226" cy="309422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77" name="Овал 76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641" y="5437796"/>
              <a:ext cx="701951" cy="701273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49538" y="1572078"/>
            <a:ext cx="2980499" cy="2508175"/>
            <a:chOff x="13928" y="2078352"/>
            <a:chExt cx="2980499" cy="2508175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13928" y="2078352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63" name="Группа 62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64" name="Овал 63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479" y="1065488"/>
                <a:ext cx="658488" cy="659182"/>
              </a:xfrm>
              <a:prstGeom prst="rect">
                <a:avLst/>
              </a:prstGeom>
            </p:spPr>
          </p:pic>
        </p:grpSp>
      </p:grpSp>
      <p:grpSp>
        <p:nvGrpSpPr>
          <p:cNvPr id="79" name="Группа 78"/>
          <p:cNvGrpSpPr/>
          <p:nvPr/>
        </p:nvGrpSpPr>
        <p:grpSpPr>
          <a:xfrm>
            <a:off x="5929587" y="2197832"/>
            <a:ext cx="3315837" cy="3315837"/>
            <a:chOff x="1825832" y="3878617"/>
            <a:chExt cx="3315837" cy="3315837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834" b="89751" l="1247" r="98753">
                          <a14:foregroundMark x1="26039" y1="69806" x2="23546" y2="69529"/>
                          <a14:foregroundMark x1="64958" y1="74377" x2="77147" y2="72161"/>
                          <a14:foregroundMark x1="91136" y1="68006" x2="93906" y2="67036"/>
                          <a14:foregroundMark x1="90859" y1="70637" x2="87812" y2="69529"/>
                          <a14:foregroundMark x1="7479" y1="64681" x2="7202" y2="64681"/>
                          <a14:foregroundMark x1="18144" y1="70360" x2="16898" y2="70360"/>
                          <a14:foregroundMark x1="16898" y1="72576" x2="18698" y2="72576"/>
                          <a14:foregroundMark x1="26870" y1="74931" x2="27839" y2="75208"/>
                          <a14:foregroundMark x1="33657" y1="75623" x2="34488" y2="76177"/>
                          <a14:foregroundMark x1="32964" y1="76454" x2="32133" y2="76454"/>
                          <a14:foregroundMark x1="53740" y1="77978" x2="54294" y2="779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832" y="3878617"/>
              <a:ext cx="3315837" cy="3315837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81" name="Овал 80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595" y="5483226"/>
              <a:ext cx="621785" cy="621785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1005730" y="1572077"/>
            <a:ext cx="3027966" cy="2508175"/>
            <a:chOff x="-33539" y="2097559"/>
            <a:chExt cx="3027966" cy="2508175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-33539" y="2097559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68" name="Группа 67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69" name="Овал 68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34" y="1062706"/>
                <a:ext cx="639743" cy="640417"/>
              </a:xfrm>
              <a:prstGeom prst="rect">
                <a:avLst/>
              </a:prstGeom>
            </p:spPr>
          </p:pic>
        </p:grpSp>
      </p:grpSp>
      <p:grpSp>
        <p:nvGrpSpPr>
          <p:cNvPr id="83" name="Группа 82"/>
          <p:cNvGrpSpPr/>
          <p:nvPr/>
        </p:nvGrpSpPr>
        <p:grpSpPr>
          <a:xfrm>
            <a:off x="5977813" y="2110052"/>
            <a:ext cx="3290078" cy="3290078"/>
            <a:chOff x="1841505" y="3870884"/>
            <a:chExt cx="3290078" cy="3290078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9834" b="89751" l="1801" r="991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505" y="3870884"/>
              <a:ext cx="3290078" cy="329007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85" name="Овал 84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41" y="5510439"/>
              <a:ext cx="573860" cy="573306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1064319" y="1560367"/>
            <a:ext cx="2954221" cy="2508175"/>
            <a:chOff x="40206" y="2080243"/>
            <a:chExt cx="2954221" cy="2508175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40206" y="2080243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58" name="Группа 57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59" name="Овал 58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953" y="1042457"/>
                <a:ext cx="668036" cy="668740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13043" r="15703" b="12463"/>
          <a:stretch/>
        </p:blipFill>
        <p:spPr>
          <a:xfrm>
            <a:off x="6690712" y="2433116"/>
            <a:ext cx="2501993" cy="28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30716 0.09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30664 0.09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30091 0.106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9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1237 0.109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3168 0.1006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FA2093A-88AC-47B8-AAE1-920797897575}"/>
</file>

<file path=customXml/itemProps2.xml><?xml version="1.0" encoding="utf-8"?>
<ds:datastoreItem xmlns:ds="http://schemas.openxmlformats.org/officeDocument/2006/customXml" ds:itemID="{8BC21563-86ED-4E34-869A-CFDEE990C797}"/>
</file>

<file path=customXml/itemProps3.xml><?xml version="1.0" encoding="utf-8"?>
<ds:datastoreItem xmlns:ds="http://schemas.openxmlformats.org/officeDocument/2006/customXml" ds:itemID="{D37D8FD2-52B2-4AA3-865C-174657D6AB3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2026-03-08T14:52:13Z</dcterms:created>
  <dcterms:modified xsi:type="dcterms:W3CDTF">2026-03-08T14:52:49Z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