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E067F-F4C7-4353-B957-20D8B275D310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2A6A7-0323-4E84-9CFC-36266D4B1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154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E067F-F4C7-4353-B957-20D8B275D310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2A6A7-0323-4E84-9CFC-36266D4B1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196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E067F-F4C7-4353-B957-20D8B275D310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2A6A7-0323-4E84-9CFC-36266D4B1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303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E067F-F4C7-4353-B957-20D8B275D310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2A6A7-0323-4E84-9CFC-36266D4B1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326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E067F-F4C7-4353-B957-20D8B275D310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2A6A7-0323-4E84-9CFC-36266D4B1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532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E067F-F4C7-4353-B957-20D8B275D310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2A6A7-0323-4E84-9CFC-36266D4B1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388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E067F-F4C7-4353-B957-20D8B275D310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2A6A7-0323-4E84-9CFC-36266D4B1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642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E067F-F4C7-4353-B957-20D8B275D310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2A6A7-0323-4E84-9CFC-36266D4B1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296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E067F-F4C7-4353-B957-20D8B275D310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2A6A7-0323-4E84-9CFC-36266D4B1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617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E067F-F4C7-4353-B957-20D8B275D310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2A6A7-0323-4E84-9CFC-36266D4B1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739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E067F-F4C7-4353-B957-20D8B275D310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2A6A7-0323-4E84-9CFC-36266D4B1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393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E067F-F4C7-4353-B957-20D8B275D310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2A6A7-0323-4E84-9CFC-36266D4B1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038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9116" y="668214"/>
            <a:ext cx="8304581" cy="5465171"/>
          </a:xfrm>
          <a:prstGeom prst="roundRect">
            <a:avLst>
              <a:gd name="adj" fmla="val 893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94" y="5496260"/>
            <a:ext cx="739037" cy="63952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802" y="3504595"/>
            <a:ext cx="2643765" cy="264376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135" y="1147854"/>
            <a:ext cx="4120231" cy="4120231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grpSp>
        <p:nvGrpSpPr>
          <p:cNvPr id="12" name="Группа 11"/>
          <p:cNvGrpSpPr/>
          <p:nvPr/>
        </p:nvGrpSpPr>
        <p:grpSpPr>
          <a:xfrm>
            <a:off x="6472153" y="3036403"/>
            <a:ext cx="2851083" cy="2851083"/>
            <a:chOff x="2804333" y="3909172"/>
            <a:chExt cx="2851083" cy="2851083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4333" y="3909172"/>
              <a:ext cx="2851083" cy="285108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sp>
          <p:nvSpPr>
            <p:cNvPr id="11" name="Овал 10"/>
            <p:cNvSpPr/>
            <p:nvPr/>
          </p:nvSpPr>
          <p:spPr>
            <a:xfrm>
              <a:off x="3811469" y="5356433"/>
              <a:ext cx="864000" cy="864000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9729" y="5378992"/>
              <a:ext cx="701951" cy="701951"/>
            </a:xfrm>
            <a:prstGeom prst="rect">
              <a:avLst/>
            </a:prstGeom>
          </p:spPr>
        </p:pic>
      </p:grpSp>
      <p:grpSp>
        <p:nvGrpSpPr>
          <p:cNvPr id="9" name="Группа 8"/>
          <p:cNvGrpSpPr/>
          <p:nvPr/>
        </p:nvGrpSpPr>
        <p:grpSpPr>
          <a:xfrm>
            <a:off x="1055299" y="2774020"/>
            <a:ext cx="2508175" cy="2508175"/>
            <a:chOff x="991522" y="2285702"/>
            <a:chExt cx="2508175" cy="2508175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2164" flipH="1">
              <a:off x="991522" y="2285702"/>
              <a:ext cx="2508175" cy="250817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grpSp>
          <p:nvGrpSpPr>
            <p:cNvPr id="8" name="Группа 7"/>
            <p:cNvGrpSpPr/>
            <p:nvPr/>
          </p:nvGrpSpPr>
          <p:grpSpPr>
            <a:xfrm>
              <a:off x="2130427" y="3443779"/>
              <a:ext cx="864000" cy="864000"/>
              <a:chOff x="257666" y="964349"/>
              <a:chExt cx="864000" cy="864000"/>
            </a:xfrm>
          </p:grpSpPr>
          <p:sp>
            <p:nvSpPr>
              <p:cNvPr id="7" name="Овал 6"/>
              <p:cNvSpPr/>
              <p:nvPr/>
            </p:nvSpPr>
            <p:spPr>
              <a:xfrm>
                <a:off x="257666" y="964349"/>
                <a:ext cx="864000" cy="864000"/>
              </a:xfrm>
              <a:prstGeom prst="ellipse">
                <a:avLst/>
              </a:prstGeom>
              <a:solidFill>
                <a:schemeClr val="bg1">
                  <a:alpha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5132" y="1094129"/>
                <a:ext cx="673499" cy="604439"/>
              </a:xfrm>
              <a:prstGeom prst="rect">
                <a:avLst/>
              </a:prstGeom>
            </p:spPr>
          </p:pic>
        </p:grpSp>
      </p:grpSp>
      <p:grpSp>
        <p:nvGrpSpPr>
          <p:cNvPr id="71" name="Группа 70"/>
          <p:cNvGrpSpPr/>
          <p:nvPr/>
        </p:nvGrpSpPr>
        <p:grpSpPr>
          <a:xfrm>
            <a:off x="6489816" y="3053941"/>
            <a:ext cx="2803933" cy="2803933"/>
            <a:chOff x="2838649" y="3830951"/>
            <a:chExt cx="2803933" cy="2803933"/>
          </a:xfrm>
        </p:grpSpPr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8649" y="3830951"/>
              <a:ext cx="2803933" cy="280393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sp>
          <p:nvSpPr>
            <p:cNvPr id="73" name="Овал 72"/>
            <p:cNvSpPr/>
            <p:nvPr/>
          </p:nvSpPr>
          <p:spPr>
            <a:xfrm>
              <a:off x="3811469" y="5356433"/>
              <a:ext cx="864000" cy="864000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9641" y="5425884"/>
              <a:ext cx="701951" cy="701951"/>
            </a:xfrm>
            <a:prstGeom prst="rect">
              <a:avLst/>
            </a:prstGeom>
          </p:spPr>
        </p:pic>
      </p:grpSp>
      <p:grpSp>
        <p:nvGrpSpPr>
          <p:cNvPr id="47" name="Группа 46"/>
          <p:cNvGrpSpPr/>
          <p:nvPr/>
        </p:nvGrpSpPr>
        <p:grpSpPr>
          <a:xfrm>
            <a:off x="1016918" y="2756601"/>
            <a:ext cx="2508175" cy="2508175"/>
            <a:chOff x="996570" y="2338228"/>
            <a:chExt cx="2508175" cy="2508175"/>
          </a:xfrm>
        </p:grpSpPr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6570" y="2338228"/>
              <a:ext cx="2508175" cy="250817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grpSp>
          <p:nvGrpSpPr>
            <p:cNvPr id="53" name="Группа 52"/>
            <p:cNvGrpSpPr/>
            <p:nvPr/>
          </p:nvGrpSpPr>
          <p:grpSpPr>
            <a:xfrm>
              <a:off x="2130427" y="3443779"/>
              <a:ext cx="864000" cy="864000"/>
              <a:chOff x="257666" y="964349"/>
              <a:chExt cx="864000" cy="864000"/>
            </a:xfrm>
          </p:grpSpPr>
          <p:sp>
            <p:nvSpPr>
              <p:cNvPr id="54" name="Овал 53"/>
              <p:cNvSpPr/>
              <p:nvPr/>
            </p:nvSpPr>
            <p:spPr>
              <a:xfrm>
                <a:off x="257666" y="964349"/>
                <a:ext cx="864000" cy="864000"/>
              </a:xfrm>
              <a:prstGeom prst="ellipse">
                <a:avLst/>
              </a:prstGeom>
              <a:solidFill>
                <a:schemeClr val="bg1">
                  <a:alpha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5" name="Рисунок 54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8911" y="1107878"/>
                <a:ext cx="648738" cy="582217"/>
              </a:xfrm>
              <a:prstGeom prst="rect">
                <a:avLst/>
              </a:prstGeom>
            </p:spPr>
          </p:pic>
        </p:grpSp>
      </p:grpSp>
      <p:grpSp>
        <p:nvGrpSpPr>
          <p:cNvPr id="75" name="Группа 74"/>
          <p:cNvGrpSpPr/>
          <p:nvPr/>
        </p:nvGrpSpPr>
        <p:grpSpPr>
          <a:xfrm>
            <a:off x="6469105" y="3046202"/>
            <a:ext cx="2871397" cy="2871397"/>
            <a:chOff x="2796708" y="3907478"/>
            <a:chExt cx="2871397" cy="2871397"/>
          </a:xfrm>
        </p:grpSpPr>
        <p:pic>
          <p:nvPicPr>
            <p:cNvPr id="76" name="Рисунок 7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6708" y="3907478"/>
              <a:ext cx="2871397" cy="2871397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sp>
          <p:nvSpPr>
            <p:cNvPr id="77" name="Овал 76"/>
            <p:cNvSpPr/>
            <p:nvPr/>
          </p:nvSpPr>
          <p:spPr>
            <a:xfrm>
              <a:off x="3811469" y="5356433"/>
              <a:ext cx="864000" cy="864000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8" name="Рисунок 7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9641" y="5437796"/>
              <a:ext cx="701951" cy="701273"/>
            </a:xfrm>
            <a:prstGeom prst="rect">
              <a:avLst/>
            </a:prstGeom>
          </p:spPr>
        </p:pic>
      </p:grpSp>
      <p:grpSp>
        <p:nvGrpSpPr>
          <p:cNvPr id="61" name="Группа 60"/>
          <p:cNvGrpSpPr/>
          <p:nvPr/>
        </p:nvGrpSpPr>
        <p:grpSpPr>
          <a:xfrm>
            <a:off x="998079" y="2751593"/>
            <a:ext cx="2508175" cy="2508175"/>
            <a:chOff x="995073" y="2343751"/>
            <a:chExt cx="2508175" cy="2508175"/>
          </a:xfrm>
        </p:grpSpPr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5073" y="2343751"/>
              <a:ext cx="2508175" cy="250817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grpSp>
          <p:nvGrpSpPr>
            <p:cNvPr id="63" name="Группа 62"/>
            <p:cNvGrpSpPr/>
            <p:nvPr/>
          </p:nvGrpSpPr>
          <p:grpSpPr>
            <a:xfrm>
              <a:off x="2130427" y="3443779"/>
              <a:ext cx="864000" cy="864000"/>
              <a:chOff x="257666" y="964349"/>
              <a:chExt cx="864000" cy="864000"/>
            </a:xfrm>
          </p:grpSpPr>
          <p:sp>
            <p:nvSpPr>
              <p:cNvPr id="64" name="Овал 63"/>
              <p:cNvSpPr/>
              <p:nvPr/>
            </p:nvSpPr>
            <p:spPr>
              <a:xfrm>
                <a:off x="257666" y="964349"/>
                <a:ext cx="864000" cy="864000"/>
              </a:xfrm>
              <a:prstGeom prst="ellipse">
                <a:avLst/>
              </a:prstGeom>
              <a:solidFill>
                <a:schemeClr val="bg1">
                  <a:alpha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65" name="Рисунок 64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5132" y="1099284"/>
                <a:ext cx="659182" cy="591590"/>
              </a:xfrm>
              <a:prstGeom prst="rect">
                <a:avLst/>
              </a:prstGeom>
            </p:spPr>
          </p:pic>
        </p:grpSp>
      </p:grpSp>
      <p:grpSp>
        <p:nvGrpSpPr>
          <p:cNvPr id="79" name="Группа 78"/>
          <p:cNvGrpSpPr/>
          <p:nvPr/>
        </p:nvGrpSpPr>
        <p:grpSpPr>
          <a:xfrm>
            <a:off x="6462936" y="3046202"/>
            <a:ext cx="2858498" cy="2858498"/>
            <a:chOff x="2804580" y="3927184"/>
            <a:chExt cx="2858498" cy="2858498"/>
          </a:xfrm>
        </p:grpSpPr>
        <p:pic>
          <p:nvPicPr>
            <p:cNvPr id="80" name="Рисунок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4580" y="3927184"/>
              <a:ext cx="2858498" cy="2858498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sp>
          <p:nvSpPr>
            <p:cNvPr id="81" name="Овал 80"/>
            <p:cNvSpPr/>
            <p:nvPr/>
          </p:nvSpPr>
          <p:spPr>
            <a:xfrm>
              <a:off x="3811469" y="5356433"/>
              <a:ext cx="864000" cy="864000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2" name="Рисунок 8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3294" y="5488542"/>
              <a:ext cx="588793" cy="588793"/>
            </a:xfrm>
            <a:prstGeom prst="rect">
              <a:avLst/>
            </a:prstGeom>
          </p:spPr>
        </p:pic>
      </p:grpSp>
      <p:grpSp>
        <p:nvGrpSpPr>
          <p:cNvPr id="66" name="Группа 65"/>
          <p:cNvGrpSpPr/>
          <p:nvPr/>
        </p:nvGrpSpPr>
        <p:grpSpPr>
          <a:xfrm>
            <a:off x="993367" y="2774019"/>
            <a:ext cx="2508175" cy="2508175"/>
            <a:chOff x="992570" y="2332498"/>
            <a:chExt cx="2508175" cy="2508175"/>
          </a:xfrm>
        </p:grpSpPr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2570" y="2332498"/>
              <a:ext cx="2508175" cy="250817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grpSp>
          <p:nvGrpSpPr>
            <p:cNvPr id="68" name="Группа 67"/>
            <p:cNvGrpSpPr/>
            <p:nvPr/>
          </p:nvGrpSpPr>
          <p:grpSpPr>
            <a:xfrm>
              <a:off x="2130427" y="3443779"/>
              <a:ext cx="864000" cy="864000"/>
              <a:chOff x="257666" y="964349"/>
              <a:chExt cx="864000" cy="864000"/>
            </a:xfrm>
          </p:grpSpPr>
          <p:sp>
            <p:nvSpPr>
              <p:cNvPr id="69" name="Овал 68"/>
              <p:cNvSpPr/>
              <p:nvPr/>
            </p:nvSpPr>
            <p:spPr>
              <a:xfrm>
                <a:off x="257666" y="964349"/>
                <a:ext cx="864000" cy="864000"/>
              </a:xfrm>
              <a:prstGeom prst="ellipse">
                <a:avLst/>
              </a:prstGeom>
              <a:solidFill>
                <a:schemeClr val="bg1">
                  <a:alpha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70" name="Рисунок 69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897" y="1095540"/>
                <a:ext cx="640417" cy="574749"/>
              </a:xfrm>
              <a:prstGeom prst="rect">
                <a:avLst/>
              </a:prstGeom>
            </p:spPr>
          </p:pic>
        </p:grpSp>
      </p:grpSp>
      <p:grpSp>
        <p:nvGrpSpPr>
          <p:cNvPr id="83" name="Группа 82"/>
          <p:cNvGrpSpPr/>
          <p:nvPr/>
        </p:nvGrpSpPr>
        <p:grpSpPr>
          <a:xfrm>
            <a:off x="6503396" y="3069137"/>
            <a:ext cx="2773539" cy="2773539"/>
            <a:chOff x="2776411" y="3969663"/>
            <a:chExt cx="2773539" cy="2773539"/>
          </a:xfrm>
        </p:grpSpPr>
        <p:pic>
          <p:nvPicPr>
            <p:cNvPr id="84" name="Рисунок 8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6411" y="3969663"/>
              <a:ext cx="2773539" cy="2773539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sp>
          <p:nvSpPr>
            <p:cNvPr id="85" name="Овал 84"/>
            <p:cNvSpPr/>
            <p:nvPr/>
          </p:nvSpPr>
          <p:spPr>
            <a:xfrm>
              <a:off x="3811469" y="5356433"/>
              <a:ext cx="864000" cy="864000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6" name="Рисунок 85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1269" y="5472918"/>
              <a:ext cx="607028" cy="606442"/>
            </a:xfrm>
            <a:prstGeom prst="rect">
              <a:avLst/>
            </a:prstGeom>
          </p:spPr>
        </p:pic>
      </p:grpSp>
      <p:grpSp>
        <p:nvGrpSpPr>
          <p:cNvPr id="56" name="Группа 55"/>
          <p:cNvGrpSpPr/>
          <p:nvPr/>
        </p:nvGrpSpPr>
        <p:grpSpPr>
          <a:xfrm>
            <a:off x="1038827" y="2790156"/>
            <a:ext cx="2508175" cy="2508175"/>
            <a:chOff x="976175" y="2321355"/>
            <a:chExt cx="2508175" cy="2508175"/>
          </a:xfrm>
        </p:grpSpPr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76175" y="2321355"/>
              <a:ext cx="2508175" cy="250817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grpSp>
          <p:nvGrpSpPr>
            <p:cNvPr id="58" name="Группа 57"/>
            <p:cNvGrpSpPr/>
            <p:nvPr/>
          </p:nvGrpSpPr>
          <p:grpSpPr>
            <a:xfrm>
              <a:off x="2130427" y="3443779"/>
              <a:ext cx="864000" cy="864000"/>
              <a:chOff x="257666" y="964349"/>
              <a:chExt cx="864000" cy="864000"/>
            </a:xfrm>
          </p:grpSpPr>
          <p:sp>
            <p:nvSpPr>
              <p:cNvPr id="59" name="Овал 58"/>
              <p:cNvSpPr/>
              <p:nvPr/>
            </p:nvSpPr>
            <p:spPr>
              <a:xfrm>
                <a:off x="257666" y="964349"/>
                <a:ext cx="864000" cy="864000"/>
              </a:xfrm>
              <a:prstGeom prst="ellipse">
                <a:avLst/>
              </a:prstGeom>
              <a:solidFill>
                <a:schemeClr val="bg1">
                  <a:alpha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60" name="Рисунок 59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2601" y="1076743"/>
                <a:ext cx="668740" cy="600168"/>
              </a:xfrm>
              <a:prstGeom prst="rect">
                <a:avLst/>
              </a:prstGeom>
            </p:spPr>
          </p:pic>
        </p:grpSp>
      </p:grpSp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3" t="13043" r="15703" b="12463"/>
          <a:stretch/>
        </p:blipFill>
        <p:spPr>
          <a:xfrm>
            <a:off x="6632546" y="2435579"/>
            <a:ext cx="2501993" cy="283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22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36237 0.080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12" y="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0.35638 0.1032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12" y="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0.36093 0.0928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47" y="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0.35352 0.0893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69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6146 0.07871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73" y="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53D58D8-AFE0-4F91-9555-96FF42B6363F}"/>
</file>

<file path=customXml/itemProps2.xml><?xml version="1.0" encoding="utf-8"?>
<ds:datastoreItem xmlns:ds="http://schemas.openxmlformats.org/officeDocument/2006/customXml" ds:itemID="{21D0BBB4-47F5-4FF6-AAB6-8617D8072B2A}"/>
</file>

<file path=customXml/itemProps3.xml><?xml version="1.0" encoding="utf-8"?>
<ds:datastoreItem xmlns:ds="http://schemas.openxmlformats.org/officeDocument/2006/customXml" ds:itemID="{C2FAD89E-4F50-4052-8273-419151703D7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</cp:revision>
  <dcterms:created xsi:type="dcterms:W3CDTF">2026-03-08T14:26:29Z</dcterms:created>
  <dcterms:modified xsi:type="dcterms:W3CDTF">2026-03-08T14:26:53Z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