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6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8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0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58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1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557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5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474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2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4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0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E8F5B-B5F4-4BA1-88E7-39959F16403A}" type="datetimeFigureOut">
              <a:rPr lang="ru-RU" smtClean="0"/>
              <a:t>08.03.2026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8B7AA-F140-422F-B391-3B4722321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4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941" y="668214"/>
            <a:ext cx="8197756" cy="5618286"/>
          </a:xfrm>
          <a:prstGeom prst="roundRect">
            <a:avLst>
              <a:gd name="adj" fmla="val 89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" y="5508834"/>
            <a:ext cx="739037" cy="6395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59" y="3504595"/>
            <a:ext cx="2643765" cy="2643765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505512" y="3246373"/>
            <a:ext cx="3004038" cy="3004038"/>
            <a:chOff x="2367047" y="3919072"/>
            <a:chExt cx="3004038" cy="300403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0839">
              <a:off x="2367047" y="3919072"/>
              <a:ext cx="3004038" cy="300403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11" name="Овал 1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9729" y="5378992"/>
              <a:ext cx="701951" cy="701951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769813" y="2589473"/>
            <a:ext cx="2514944" cy="2508175"/>
            <a:chOff x="486252" y="2178705"/>
            <a:chExt cx="2514944" cy="25081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6252" y="2178705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8" name="Группа 7"/>
            <p:cNvGrpSpPr/>
            <p:nvPr/>
          </p:nvGrpSpPr>
          <p:grpSpPr>
            <a:xfrm>
              <a:off x="2123657" y="3443779"/>
              <a:ext cx="877539" cy="864000"/>
              <a:chOff x="250896" y="964349"/>
              <a:chExt cx="877539" cy="864000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896" y="978642"/>
                <a:ext cx="877539" cy="787557"/>
              </a:xfrm>
              <a:prstGeom prst="rect">
                <a:avLst/>
              </a:prstGeom>
            </p:spPr>
          </p:pic>
        </p:grpSp>
      </p:grpSp>
      <p:grpSp>
        <p:nvGrpSpPr>
          <p:cNvPr id="71" name="Группа 70"/>
          <p:cNvGrpSpPr/>
          <p:nvPr/>
        </p:nvGrpSpPr>
        <p:grpSpPr>
          <a:xfrm>
            <a:off x="6408854" y="3107946"/>
            <a:ext cx="3135158" cy="3135158"/>
            <a:chOff x="2304764" y="3837823"/>
            <a:chExt cx="3135158" cy="3135158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044">
              <a:off x="2304764" y="3837823"/>
              <a:ext cx="3135158" cy="313515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3" name="Овал 72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25884"/>
              <a:ext cx="701951" cy="701951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739938" y="2589473"/>
            <a:ext cx="2567923" cy="2508175"/>
            <a:chOff x="426504" y="2179603"/>
            <a:chExt cx="2567923" cy="2508175"/>
          </a:xfrm>
        </p:grpSpPr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6504" y="2179603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3" name="Группа 5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053" y="1007049"/>
                <a:ext cx="808666" cy="725746"/>
              </a:xfrm>
              <a:prstGeom prst="rect">
                <a:avLst/>
              </a:prstGeom>
            </p:spPr>
          </p:pic>
        </p:grpSp>
      </p:grpSp>
      <p:grpSp>
        <p:nvGrpSpPr>
          <p:cNvPr id="75" name="Группа 74"/>
          <p:cNvGrpSpPr/>
          <p:nvPr/>
        </p:nvGrpSpPr>
        <p:grpSpPr>
          <a:xfrm>
            <a:off x="6358732" y="3074093"/>
            <a:ext cx="3157002" cy="3157002"/>
            <a:chOff x="2175326" y="3782813"/>
            <a:chExt cx="3157002" cy="3157002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5326" y="3782813"/>
              <a:ext cx="3157002" cy="315700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77" name="Овал 76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641" y="5437796"/>
              <a:ext cx="701951" cy="701273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740496" y="2599561"/>
            <a:ext cx="2560670" cy="2508175"/>
            <a:chOff x="433757" y="2189307"/>
            <a:chExt cx="2560670" cy="2508175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57" y="2189307"/>
              <a:ext cx="2508175" cy="25081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3" name="Группа 62"/>
            <p:cNvGrpSpPr/>
            <p:nvPr/>
          </p:nvGrpSpPr>
          <p:grpSpPr>
            <a:xfrm>
              <a:off x="2130427" y="3443779"/>
              <a:ext cx="864000" cy="864000"/>
              <a:chOff x="257666" y="964349"/>
              <a:chExt cx="864000" cy="864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0125" y="1007045"/>
                <a:ext cx="831449" cy="746193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6391059" y="3135717"/>
            <a:ext cx="3172185" cy="3172185"/>
            <a:chOff x="2202556" y="3869466"/>
            <a:chExt cx="3172185" cy="3172185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556" y="3869466"/>
              <a:ext cx="3172185" cy="317218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1" name="Овал 80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413" y="5445483"/>
              <a:ext cx="641384" cy="641384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679933" y="2599561"/>
            <a:ext cx="2649473" cy="2611169"/>
            <a:chOff x="360061" y="2189446"/>
            <a:chExt cx="2649473" cy="2611169"/>
          </a:xfrm>
        </p:grpSpPr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061" y="2189446"/>
              <a:ext cx="2611169" cy="261116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68" name="Группа 67"/>
            <p:cNvGrpSpPr/>
            <p:nvPr/>
          </p:nvGrpSpPr>
          <p:grpSpPr>
            <a:xfrm>
              <a:off x="2127910" y="3443779"/>
              <a:ext cx="881624" cy="864000"/>
              <a:chOff x="255149" y="964349"/>
              <a:chExt cx="881624" cy="864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70" name="Рисунок 6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149" y="975621"/>
                <a:ext cx="881624" cy="791223"/>
              </a:xfrm>
              <a:prstGeom prst="rect">
                <a:avLst/>
              </a:prstGeom>
            </p:spPr>
          </p:pic>
        </p:grpSp>
      </p:grpSp>
      <p:grpSp>
        <p:nvGrpSpPr>
          <p:cNvPr id="83" name="Группа 82"/>
          <p:cNvGrpSpPr/>
          <p:nvPr/>
        </p:nvGrpSpPr>
        <p:grpSpPr>
          <a:xfrm>
            <a:off x="6374240" y="3100372"/>
            <a:ext cx="3166724" cy="3166724"/>
            <a:chOff x="2165286" y="3872694"/>
            <a:chExt cx="3166724" cy="3166724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286" y="3872694"/>
              <a:ext cx="3166724" cy="316672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85" name="Овал 84"/>
            <p:cNvSpPr/>
            <p:nvPr/>
          </p:nvSpPr>
          <p:spPr>
            <a:xfrm>
              <a:off x="3811469" y="5356433"/>
              <a:ext cx="864000" cy="864000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2821" y="5481539"/>
              <a:ext cx="621295" cy="620695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687078" y="2589474"/>
            <a:ext cx="2643682" cy="2590550"/>
            <a:chOff x="360962" y="2175055"/>
            <a:chExt cx="2643682" cy="2590550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962" y="2175055"/>
              <a:ext cx="2590550" cy="259055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grpSp>
          <p:nvGrpSpPr>
            <p:cNvPr id="58" name="Группа 57"/>
            <p:cNvGrpSpPr/>
            <p:nvPr/>
          </p:nvGrpSpPr>
          <p:grpSpPr>
            <a:xfrm>
              <a:off x="2123021" y="3443779"/>
              <a:ext cx="881623" cy="864000"/>
              <a:chOff x="250260" y="964349"/>
              <a:chExt cx="881623" cy="864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257666" y="964349"/>
                <a:ext cx="864000" cy="8640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260" y="967693"/>
                <a:ext cx="881623" cy="791223"/>
              </a:xfrm>
              <a:prstGeom prst="rect">
                <a:avLst/>
              </a:prstGeom>
            </p:spPr>
          </p:pic>
        </p:grp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68" y="1743997"/>
            <a:ext cx="3521195" cy="352119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3043" r="15703" b="12463"/>
          <a:stretch/>
        </p:blipFill>
        <p:spPr>
          <a:xfrm>
            <a:off x="5763534" y="2000118"/>
            <a:ext cx="2501993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9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37968 0.1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37252 0.114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38047 0.1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3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0.38269 0.1115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28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37826 0.102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FB4150E-3489-42D1-9CB9-5A5201270B9B}"/>
</file>

<file path=customXml/itemProps2.xml><?xml version="1.0" encoding="utf-8"?>
<ds:datastoreItem xmlns:ds="http://schemas.openxmlformats.org/officeDocument/2006/customXml" ds:itemID="{74C85CE3-5FFE-42D7-A8B8-BF9340D7D6B7}"/>
</file>

<file path=customXml/itemProps3.xml><?xml version="1.0" encoding="utf-8"?>
<ds:datastoreItem xmlns:ds="http://schemas.openxmlformats.org/officeDocument/2006/customXml" ds:itemID="{8A02F943-A8B1-49AA-A43F-4CDB940AEC9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2026-03-08T15:12:25Z</dcterms:created>
  <dcterms:modified xsi:type="dcterms:W3CDTF">2026-03-08T15:12:49Z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