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D5B33-75B7-4DD5-957C-6D82F18CB7C3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2CE7-67E5-40C4-A086-03895ED29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22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D5B33-75B7-4DD5-957C-6D82F18CB7C3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2CE7-67E5-40C4-A086-03895ED29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360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D5B33-75B7-4DD5-957C-6D82F18CB7C3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2CE7-67E5-40C4-A086-03895ED29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393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D5B33-75B7-4DD5-957C-6D82F18CB7C3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2CE7-67E5-40C4-A086-03895ED29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901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D5B33-75B7-4DD5-957C-6D82F18CB7C3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2CE7-67E5-40C4-A086-03895ED29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321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D5B33-75B7-4DD5-957C-6D82F18CB7C3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2CE7-67E5-40C4-A086-03895ED29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478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D5B33-75B7-4DD5-957C-6D82F18CB7C3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2CE7-67E5-40C4-A086-03895ED29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044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D5B33-75B7-4DD5-957C-6D82F18CB7C3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2CE7-67E5-40C4-A086-03895ED29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638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D5B33-75B7-4DD5-957C-6D82F18CB7C3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2CE7-67E5-40C4-A086-03895ED29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14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D5B33-75B7-4DD5-957C-6D82F18CB7C3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2CE7-67E5-40C4-A086-03895ED29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988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D5B33-75B7-4DD5-957C-6D82F18CB7C3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2CE7-67E5-40C4-A086-03895ED29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537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D5B33-75B7-4DD5-957C-6D82F18CB7C3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82CE7-67E5-40C4-A086-03895ED29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959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583" y="679626"/>
            <a:ext cx="8197756" cy="5465171"/>
          </a:xfrm>
          <a:prstGeom prst="roundRect">
            <a:avLst>
              <a:gd name="adj" fmla="val 893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9" y="5508834"/>
            <a:ext cx="739037" cy="63952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759" y="3504595"/>
            <a:ext cx="2643765" cy="2643765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6155510" y="3552170"/>
            <a:ext cx="2884261" cy="1756388"/>
            <a:chOff x="2412746" y="4464045"/>
            <a:chExt cx="2884261" cy="1756388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76" r="15094" b="37053"/>
            <a:stretch/>
          </p:blipFill>
          <p:spPr>
            <a:xfrm rot="958964">
              <a:off x="2412746" y="4464045"/>
              <a:ext cx="2884261" cy="114300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sp>
          <p:nvSpPr>
            <p:cNvPr id="11" name="Овал 10"/>
            <p:cNvSpPr/>
            <p:nvPr/>
          </p:nvSpPr>
          <p:spPr>
            <a:xfrm>
              <a:off x="3811469" y="5356433"/>
              <a:ext cx="864000" cy="864000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9729" y="5378992"/>
              <a:ext cx="701951" cy="701951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>
            <a:off x="944131" y="2097738"/>
            <a:ext cx="2900967" cy="2508175"/>
            <a:chOff x="93460" y="2019529"/>
            <a:chExt cx="2900967" cy="2508175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9957" flipH="1">
              <a:off x="93460" y="2019529"/>
              <a:ext cx="2508175" cy="250817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grpSp>
          <p:nvGrpSpPr>
            <p:cNvPr id="8" name="Группа 7"/>
            <p:cNvGrpSpPr/>
            <p:nvPr/>
          </p:nvGrpSpPr>
          <p:grpSpPr>
            <a:xfrm>
              <a:off x="2130427" y="3443779"/>
              <a:ext cx="864000" cy="864000"/>
              <a:chOff x="257666" y="964349"/>
              <a:chExt cx="864000" cy="864000"/>
            </a:xfrm>
          </p:grpSpPr>
          <p:sp>
            <p:nvSpPr>
              <p:cNvPr id="7" name="Овал 6"/>
              <p:cNvSpPr/>
              <p:nvPr/>
            </p:nvSpPr>
            <p:spPr>
              <a:xfrm>
                <a:off x="257666" y="964349"/>
                <a:ext cx="864000" cy="864000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391" y="1094129"/>
                <a:ext cx="673499" cy="604439"/>
              </a:xfrm>
              <a:prstGeom prst="rect">
                <a:avLst/>
              </a:prstGeom>
            </p:spPr>
          </p:pic>
        </p:grpSp>
      </p:grpSp>
      <p:grpSp>
        <p:nvGrpSpPr>
          <p:cNvPr id="71" name="Группа 70"/>
          <p:cNvGrpSpPr/>
          <p:nvPr/>
        </p:nvGrpSpPr>
        <p:grpSpPr>
          <a:xfrm>
            <a:off x="5473740" y="3888399"/>
            <a:ext cx="3105621" cy="1409884"/>
            <a:chOff x="1723102" y="4810549"/>
            <a:chExt cx="3105621" cy="1409884"/>
          </a:xfrm>
        </p:grpSpPr>
        <p:pic>
          <p:nvPicPr>
            <p:cNvPr id="72" name="Рисунок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23" r="12024" b="36904"/>
            <a:stretch/>
          </p:blipFill>
          <p:spPr>
            <a:xfrm rot="21188754">
              <a:off x="1723102" y="4810549"/>
              <a:ext cx="3105621" cy="1107831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sp>
          <p:nvSpPr>
            <p:cNvPr id="73" name="Овал 72"/>
            <p:cNvSpPr/>
            <p:nvPr/>
          </p:nvSpPr>
          <p:spPr>
            <a:xfrm>
              <a:off x="3811469" y="5356433"/>
              <a:ext cx="864000" cy="864000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9641" y="5425884"/>
              <a:ext cx="701951" cy="701951"/>
            </a:xfrm>
            <a:prstGeom prst="rect">
              <a:avLst/>
            </a:prstGeom>
          </p:spPr>
        </p:pic>
      </p:grpSp>
      <p:grpSp>
        <p:nvGrpSpPr>
          <p:cNvPr id="47" name="Группа 46"/>
          <p:cNvGrpSpPr/>
          <p:nvPr/>
        </p:nvGrpSpPr>
        <p:grpSpPr>
          <a:xfrm>
            <a:off x="962351" y="2025686"/>
            <a:ext cx="2838643" cy="2508175"/>
            <a:chOff x="155784" y="1986241"/>
            <a:chExt cx="2838643" cy="2508175"/>
          </a:xfrm>
        </p:grpSpPr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9957" flipH="1">
              <a:off x="155784" y="1986241"/>
              <a:ext cx="2508175" cy="250817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grpSp>
          <p:nvGrpSpPr>
            <p:cNvPr id="53" name="Группа 52"/>
            <p:cNvGrpSpPr/>
            <p:nvPr/>
          </p:nvGrpSpPr>
          <p:grpSpPr>
            <a:xfrm>
              <a:off x="2130427" y="3443779"/>
              <a:ext cx="864000" cy="864000"/>
              <a:chOff x="257666" y="964349"/>
              <a:chExt cx="864000" cy="864000"/>
            </a:xfrm>
          </p:grpSpPr>
          <p:sp>
            <p:nvSpPr>
              <p:cNvPr id="54" name="Овал 53"/>
              <p:cNvSpPr/>
              <p:nvPr/>
            </p:nvSpPr>
            <p:spPr>
              <a:xfrm>
                <a:off x="257666" y="964349"/>
                <a:ext cx="864000" cy="864000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5" name="Рисунок 54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2161" y="1107419"/>
                <a:ext cx="648738" cy="582217"/>
              </a:xfrm>
              <a:prstGeom prst="rect">
                <a:avLst/>
              </a:prstGeom>
            </p:spPr>
          </p:pic>
        </p:grpSp>
      </p:grpSp>
      <p:grpSp>
        <p:nvGrpSpPr>
          <p:cNvPr id="75" name="Группа 74"/>
          <p:cNvGrpSpPr/>
          <p:nvPr/>
        </p:nvGrpSpPr>
        <p:grpSpPr>
          <a:xfrm>
            <a:off x="6094360" y="3458711"/>
            <a:ext cx="2793279" cy="1838594"/>
            <a:chOff x="2336046" y="4381839"/>
            <a:chExt cx="2793279" cy="1838594"/>
          </a:xfrm>
        </p:grpSpPr>
        <p:pic>
          <p:nvPicPr>
            <p:cNvPr id="76" name="Рисунок 7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72" r="15751" b="37197"/>
            <a:stretch/>
          </p:blipFill>
          <p:spPr>
            <a:xfrm rot="1579159">
              <a:off x="2336046" y="4381839"/>
              <a:ext cx="2793279" cy="107713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sp>
          <p:nvSpPr>
            <p:cNvPr id="77" name="Овал 76"/>
            <p:cNvSpPr/>
            <p:nvPr/>
          </p:nvSpPr>
          <p:spPr>
            <a:xfrm>
              <a:off x="3811469" y="5356433"/>
              <a:ext cx="864000" cy="864000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8" name="Рисунок 7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9641" y="5437796"/>
              <a:ext cx="701951" cy="701273"/>
            </a:xfrm>
            <a:prstGeom prst="rect">
              <a:avLst/>
            </a:prstGeom>
          </p:spPr>
        </p:pic>
      </p:grpSp>
      <p:grpSp>
        <p:nvGrpSpPr>
          <p:cNvPr id="61" name="Группа 60"/>
          <p:cNvGrpSpPr/>
          <p:nvPr/>
        </p:nvGrpSpPr>
        <p:grpSpPr>
          <a:xfrm>
            <a:off x="959325" y="2045662"/>
            <a:ext cx="3015997" cy="2508175"/>
            <a:chOff x="-21570" y="2120161"/>
            <a:chExt cx="3015997" cy="2508175"/>
          </a:xfrm>
        </p:grpSpPr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9957" flipH="1">
              <a:off x="-21570" y="2120161"/>
              <a:ext cx="2508175" cy="250817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grpSp>
          <p:nvGrpSpPr>
            <p:cNvPr id="63" name="Группа 62"/>
            <p:cNvGrpSpPr/>
            <p:nvPr/>
          </p:nvGrpSpPr>
          <p:grpSpPr>
            <a:xfrm>
              <a:off x="2130427" y="3443779"/>
              <a:ext cx="864000" cy="864000"/>
              <a:chOff x="257666" y="964349"/>
              <a:chExt cx="864000" cy="864000"/>
            </a:xfrm>
          </p:grpSpPr>
          <p:sp>
            <p:nvSpPr>
              <p:cNvPr id="64" name="Овал 63"/>
              <p:cNvSpPr/>
              <p:nvPr/>
            </p:nvSpPr>
            <p:spPr>
              <a:xfrm>
                <a:off x="257666" y="964349"/>
                <a:ext cx="864000" cy="864000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5" name="Рисунок 6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802" y="1100554"/>
                <a:ext cx="659182" cy="591590"/>
              </a:xfrm>
              <a:prstGeom prst="rect">
                <a:avLst/>
              </a:prstGeom>
            </p:spPr>
          </p:pic>
        </p:grpSp>
      </p:grpSp>
      <p:grpSp>
        <p:nvGrpSpPr>
          <p:cNvPr id="79" name="Группа 78"/>
          <p:cNvGrpSpPr/>
          <p:nvPr/>
        </p:nvGrpSpPr>
        <p:grpSpPr>
          <a:xfrm>
            <a:off x="6050205" y="3729370"/>
            <a:ext cx="2952965" cy="1455921"/>
            <a:chOff x="1886614" y="4764512"/>
            <a:chExt cx="2952965" cy="1455921"/>
          </a:xfrm>
        </p:grpSpPr>
        <p:pic>
          <p:nvPicPr>
            <p:cNvPr id="80" name="Рисунок 7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346" r="12537" b="36044"/>
            <a:stretch/>
          </p:blipFill>
          <p:spPr>
            <a:xfrm rot="21098392">
              <a:off x="1886614" y="4764512"/>
              <a:ext cx="2952965" cy="1116624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sp>
          <p:nvSpPr>
            <p:cNvPr id="81" name="Овал 80"/>
            <p:cNvSpPr/>
            <p:nvPr/>
          </p:nvSpPr>
          <p:spPr>
            <a:xfrm>
              <a:off x="3811469" y="5356433"/>
              <a:ext cx="864000" cy="864000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2" name="Рисунок 8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2657" y="5455559"/>
              <a:ext cx="748353" cy="671617"/>
            </a:xfrm>
            <a:prstGeom prst="rect">
              <a:avLst/>
            </a:prstGeom>
          </p:spPr>
        </p:pic>
      </p:grpSp>
      <p:grpSp>
        <p:nvGrpSpPr>
          <p:cNvPr id="66" name="Группа 65"/>
          <p:cNvGrpSpPr/>
          <p:nvPr/>
        </p:nvGrpSpPr>
        <p:grpSpPr>
          <a:xfrm>
            <a:off x="1064145" y="1934139"/>
            <a:ext cx="2916688" cy="2508175"/>
            <a:chOff x="77739" y="2003397"/>
            <a:chExt cx="2916688" cy="2508175"/>
          </a:xfrm>
        </p:grpSpPr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9957" flipH="1">
              <a:off x="77739" y="2003397"/>
              <a:ext cx="2508175" cy="250817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grpSp>
          <p:nvGrpSpPr>
            <p:cNvPr id="68" name="Группа 67"/>
            <p:cNvGrpSpPr/>
            <p:nvPr/>
          </p:nvGrpSpPr>
          <p:grpSpPr>
            <a:xfrm>
              <a:off x="2130427" y="3443779"/>
              <a:ext cx="864000" cy="864000"/>
              <a:chOff x="257666" y="964349"/>
              <a:chExt cx="864000" cy="864000"/>
            </a:xfrm>
          </p:grpSpPr>
          <p:sp>
            <p:nvSpPr>
              <p:cNvPr id="69" name="Овал 68"/>
              <p:cNvSpPr/>
              <p:nvPr/>
            </p:nvSpPr>
            <p:spPr>
              <a:xfrm>
                <a:off x="257666" y="964349"/>
                <a:ext cx="864000" cy="864000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70" name="Рисунок 69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1970" y="1078018"/>
                <a:ext cx="640417" cy="574749"/>
              </a:xfrm>
              <a:prstGeom prst="rect">
                <a:avLst/>
              </a:prstGeom>
            </p:spPr>
          </p:pic>
        </p:grpSp>
      </p:grpSp>
      <p:grpSp>
        <p:nvGrpSpPr>
          <p:cNvPr id="83" name="Группа 82"/>
          <p:cNvGrpSpPr/>
          <p:nvPr/>
        </p:nvGrpSpPr>
        <p:grpSpPr>
          <a:xfrm>
            <a:off x="6549896" y="3325060"/>
            <a:ext cx="2640168" cy="1669866"/>
            <a:chOff x="2607699" y="4550567"/>
            <a:chExt cx="2640168" cy="1669866"/>
          </a:xfrm>
        </p:grpSpPr>
        <p:pic>
          <p:nvPicPr>
            <p:cNvPr id="84" name="Рисунок 8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14" r="12113" b="36859"/>
            <a:stretch/>
          </p:blipFill>
          <p:spPr>
            <a:xfrm rot="1501596">
              <a:off x="2607699" y="4550567"/>
              <a:ext cx="2640168" cy="1019907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sp>
          <p:nvSpPr>
            <p:cNvPr id="85" name="Овал 84"/>
            <p:cNvSpPr/>
            <p:nvPr/>
          </p:nvSpPr>
          <p:spPr>
            <a:xfrm>
              <a:off x="3811469" y="5356433"/>
              <a:ext cx="864000" cy="864000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262" y="5454178"/>
              <a:ext cx="779758" cy="699802"/>
            </a:xfrm>
            <a:prstGeom prst="rect">
              <a:avLst/>
            </a:prstGeom>
          </p:spPr>
        </p:pic>
      </p:grpSp>
      <p:grpSp>
        <p:nvGrpSpPr>
          <p:cNvPr id="56" name="Группа 55"/>
          <p:cNvGrpSpPr/>
          <p:nvPr/>
        </p:nvGrpSpPr>
        <p:grpSpPr>
          <a:xfrm>
            <a:off x="1042393" y="1958942"/>
            <a:ext cx="2944823" cy="2508175"/>
            <a:chOff x="49604" y="2030480"/>
            <a:chExt cx="2944823" cy="2508175"/>
          </a:xfrm>
        </p:grpSpPr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9957" flipH="1">
              <a:off x="49604" y="2030480"/>
              <a:ext cx="2508175" cy="250817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grpSp>
          <p:nvGrpSpPr>
            <p:cNvPr id="58" name="Группа 57"/>
            <p:cNvGrpSpPr/>
            <p:nvPr/>
          </p:nvGrpSpPr>
          <p:grpSpPr>
            <a:xfrm>
              <a:off x="2130427" y="3443779"/>
              <a:ext cx="864000" cy="864000"/>
              <a:chOff x="257666" y="964349"/>
              <a:chExt cx="864000" cy="864000"/>
            </a:xfrm>
          </p:grpSpPr>
          <p:sp>
            <p:nvSpPr>
              <p:cNvPr id="59" name="Овал 58"/>
              <p:cNvSpPr/>
              <p:nvPr/>
            </p:nvSpPr>
            <p:spPr>
              <a:xfrm>
                <a:off x="257666" y="964349"/>
                <a:ext cx="864000" cy="864000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0" name="Рисунок 59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4872" y="1092501"/>
                <a:ext cx="668740" cy="600168"/>
              </a:xfrm>
              <a:prstGeom prst="rect">
                <a:avLst/>
              </a:prstGeom>
            </p:spPr>
          </p:pic>
        </p:grp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9005">
            <a:off x="1352128" y="2023505"/>
            <a:ext cx="2810989" cy="2810989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3" t="13043" r="15703" b="12463"/>
          <a:stretch/>
        </p:blipFill>
        <p:spPr>
          <a:xfrm>
            <a:off x="4937219" y="3213029"/>
            <a:ext cx="2318704" cy="262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32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0.30013 0.1280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0.30664 0.1319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26" y="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0.29063 0.1525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31" y="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32513 0.1326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1.48148E-6 L 0.30664 0.1032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26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DD1620E-A0F9-45B3-927B-7875217E849E}"/>
</file>

<file path=customXml/itemProps2.xml><?xml version="1.0" encoding="utf-8"?>
<ds:datastoreItem xmlns:ds="http://schemas.openxmlformats.org/officeDocument/2006/customXml" ds:itemID="{32080D8C-45DB-4B07-A94E-F9FA15AB0AF6}"/>
</file>

<file path=customXml/itemProps3.xml><?xml version="1.0" encoding="utf-8"?>
<ds:datastoreItem xmlns:ds="http://schemas.openxmlformats.org/officeDocument/2006/customXml" ds:itemID="{7DCBBB11-82CD-43E4-9BF5-5FCF14225A4E}"/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10</cp:revision>
  <dcterms:created xsi:type="dcterms:W3CDTF">2026-03-07T18:44:05Z</dcterms:created>
  <dcterms:modified xsi:type="dcterms:W3CDTF">2026-03-08T16:31:03Z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