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6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9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0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2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7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4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8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3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5B33-75B7-4DD5-957C-6D82F18CB7C3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82CE7-67E5-40C4-A086-03895ED297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5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749" y="668214"/>
            <a:ext cx="8276140" cy="5465171"/>
          </a:xfrm>
          <a:prstGeom prst="roundRect">
            <a:avLst>
              <a:gd name="adj" fmla="val 8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9" y="5508834"/>
            <a:ext cx="739037" cy="6395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59" y="3504595"/>
            <a:ext cx="2643765" cy="264376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409764" y="2942087"/>
            <a:ext cx="3004038" cy="3004038"/>
            <a:chOff x="2667000" y="3853962"/>
            <a:chExt cx="3004038" cy="30040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853962"/>
              <a:ext cx="3004038" cy="300403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11" name="Овал 10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729" y="5378992"/>
              <a:ext cx="701951" cy="701951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686049" y="2730817"/>
            <a:ext cx="2508175" cy="2508175"/>
            <a:chOff x="524318" y="2244971"/>
            <a:chExt cx="2508175" cy="25081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957" flipH="1">
              <a:off x="524318" y="2244971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8" name="Группа 7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32" y="1059599"/>
                <a:ext cx="673499" cy="673499"/>
              </a:xfrm>
              <a:prstGeom prst="rect">
                <a:avLst/>
              </a:prstGeom>
            </p:spPr>
          </p:pic>
        </p:grpSp>
      </p:grpSp>
      <p:grpSp>
        <p:nvGrpSpPr>
          <p:cNvPr id="71" name="Группа 70"/>
          <p:cNvGrpSpPr/>
          <p:nvPr/>
        </p:nvGrpSpPr>
        <p:grpSpPr>
          <a:xfrm>
            <a:off x="6409764" y="2965098"/>
            <a:ext cx="3004038" cy="3004038"/>
            <a:chOff x="2667000" y="3853962"/>
            <a:chExt cx="3004038" cy="3004038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853962"/>
              <a:ext cx="3004038" cy="300403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3" name="Овал 72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641" y="5425884"/>
              <a:ext cx="701951" cy="701951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86048" y="2714723"/>
            <a:ext cx="2508175" cy="2508175"/>
            <a:chOff x="524318" y="2244971"/>
            <a:chExt cx="2508175" cy="250817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957" flipH="1">
              <a:off x="524318" y="2244971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53" name="Группа 52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911" y="1074618"/>
                <a:ext cx="648738" cy="648738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/>
          <p:cNvGrpSpPr/>
          <p:nvPr/>
        </p:nvGrpSpPr>
        <p:grpSpPr>
          <a:xfrm>
            <a:off x="6409762" y="2962401"/>
            <a:ext cx="3004038" cy="3004038"/>
            <a:chOff x="2667000" y="3853962"/>
            <a:chExt cx="3004038" cy="3004038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853962"/>
              <a:ext cx="3004038" cy="300403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77" name="Овал 76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641" y="5437796"/>
              <a:ext cx="701951" cy="7012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86047" y="2714722"/>
            <a:ext cx="2508175" cy="2508175"/>
            <a:chOff x="524318" y="2244971"/>
            <a:chExt cx="2508175" cy="2508175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957" flipH="1">
              <a:off x="524318" y="2244971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63" name="Группа 62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132" y="1065488"/>
                <a:ext cx="659182" cy="659182"/>
              </a:xfrm>
              <a:prstGeom prst="rect">
                <a:avLst/>
              </a:prstGeom>
            </p:spPr>
          </p:pic>
        </p:grpSp>
      </p:grpSp>
      <p:grpSp>
        <p:nvGrpSpPr>
          <p:cNvPr id="79" name="Группа 78"/>
          <p:cNvGrpSpPr/>
          <p:nvPr/>
        </p:nvGrpSpPr>
        <p:grpSpPr>
          <a:xfrm>
            <a:off x="6417723" y="2949502"/>
            <a:ext cx="3004038" cy="3004038"/>
            <a:chOff x="2667000" y="3853962"/>
            <a:chExt cx="3004038" cy="3004038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853962"/>
              <a:ext cx="3004038" cy="300403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1" name="Овал 80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2657" y="5455559"/>
              <a:ext cx="748353" cy="671617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686046" y="2720154"/>
            <a:ext cx="2508175" cy="2508175"/>
            <a:chOff x="524318" y="2244971"/>
            <a:chExt cx="2508175" cy="2508175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957" flipH="1">
              <a:off x="524318" y="2244971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68" name="Группа 67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0" name="Рисунок 6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897" y="1062706"/>
                <a:ext cx="640417" cy="640417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/>
          <p:cNvGrpSpPr/>
          <p:nvPr/>
        </p:nvGrpSpPr>
        <p:grpSpPr>
          <a:xfrm>
            <a:off x="6425682" y="2959704"/>
            <a:ext cx="3004038" cy="3004038"/>
            <a:chOff x="2667000" y="3853962"/>
            <a:chExt cx="3004038" cy="3004038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853962"/>
              <a:ext cx="3004038" cy="300403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sp>
          <p:nvSpPr>
            <p:cNvPr id="85" name="Овал 84"/>
            <p:cNvSpPr/>
            <p:nvPr/>
          </p:nvSpPr>
          <p:spPr>
            <a:xfrm>
              <a:off x="3811469" y="5356433"/>
              <a:ext cx="864000" cy="8640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262" y="5454178"/>
              <a:ext cx="779758" cy="699802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686045" y="2714541"/>
            <a:ext cx="2508175" cy="2508175"/>
            <a:chOff x="524318" y="2244971"/>
            <a:chExt cx="2508175" cy="2508175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9957" flipH="1">
              <a:off x="524318" y="2244971"/>
              <a:ext cx="2508175" cy="250817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2130427" y="3443779"/>
              <a:ext cx="864000" cy="864000"/>
              <a:chOff x="257666" y="964349"/>
              <a:chExt cx="864000" cy="86400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257666" y="964349"/>
                <a:ext cx="864000" cy="864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601" y="1042457"/>
                <a:ext cx="668740" cy="668740"/>
              </a:xfrm>
              <a:prstGeom prst="rect">
                <a:avLst/>
              </a:prstGeom>
            </p:spPr>
          </p:pic>
        </p:grp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58" b="95215" l="2344" r="9892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20" y="2273982"/>
            <a:ext cx="3863846" cy="38638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13043" r="15703" b="12463"/>
          <a:stretch/>
        </p:blipFill>
        <p:spPr>
          <a:xfrm>
            <a:off x="6303234" y="2645797"/>
            <a:ext cx="2501993" cy="283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35808 0.06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35808 0.069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3556 0.0694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35886 0.0717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35951 0.0719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77C0CC4-A79F-4592-8FD1-10E73300F602}"/>
</file>

<file path=customXml/itemProps2.xml><?xml version="1.0" encoding="utf-8"?>
<ds:datastoreItem xmlns:ds="http://schemas.openxmlformats.org/officeDocument/2006/customXml" ds:itemID="{520D2880-F7B3-4B53-97A9-9F7AE297E39D}"/>
</file>

<file path=customXml/itemProps3.xml><?xml version="1.0" encoding="utf-8"?>
<ds:datastoreItem xmlns:ds="http://schemas.openxmlformats.org/officeDocument/2006/customXml" ds:itemID="{A7B2E7B8-3C2A-487B-9FD6-2C652416C8A3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2026-03-07T18:44:05Z</dcterms:created>
  <dcterms:modified xsi:type="dcterms:W3CDTF">2026-03-08T14:04:39Z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