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7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8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941" y="668214"/>
            <a:ext cx="8197756" cy="5618286"/>
          </a:xfrm>
          <a:prstGeom prst="roundRect">
            <a:avLst>
              <a:gd name="adj" fmla="val 8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9" y="5508834"/>
            <a:ext cx="739037" cy="639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59" y="3504595"/>
            <a:ext cx="2643765" cy="264376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505512" y="3246373"/>
            <a:ext cx="3004038" cy="3004038"/>
            <a:chOff x="2367047" y="3919072"/>
            <a:chExt cx="3004038" cy="30040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0839">
              <a:off x="2367047" y="391907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29" y="5378992"/>
              <a:ext cx="701951" cy="70195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769813" y="2589473"/>
            <a:ext cx="2514944" cy="2508175"/>
            <a:chOff x="486252" y="2178705"/>
            <a:chExt cx="2514944" cy="2508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6252" y="2178705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123657" y="3443779"/>
              <a:ext cx="877539" cy="864000"/>
              <a:chOff x="250896" y="964349"/>
              <a:chExt cx="877539" cy="8640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96" y="978642"/>
                <a:ext cx="877539" cy="787557"/>
              </a:xfrm>
              <a:prstGeom prst="rect">
                <a:avLst/>
              </a:prstGeom>
            </p:spPr>
          </p:pic>
        </p:grpSp>
      </p:grpSp>
      <p:grpSp>
        <p:nvGrpSpPr>
          <p:cNvPr id="71" name="Группа 70"/>
          <p:cNvGrpSpPr/>
          <p:nvPr/>
        </p:nvGrpSpPr>
        <p:grpSpPr>
          <a:xfrm>
            <a:off x="6408854" y="3107946"/>
            <a:ext cx="3135158" cy="3135158"/>
            <a:chOff x="2304764" y="3837823"/>
            <a:chExt cx="3135158" cy="313515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44">
              <a:off x="2304764" y="3837823"/>
              <a:ext cx="3135158" cy="313515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25884"/>
              <a:ext cx="701951" cy="70195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39938" y="2589473"/>
            <a:ext cx="2567923" cy="2508175"/>
            <a:chOff x="426504" y="2179603"/>
            <a:chExt cx="2567923" cy="25081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6504" y="2179603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053" y="1007049"/>
                <a:ext cx="808666" cy="725746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/>
          <p:cNvGrpSpPr/>
          <p:nvPr/>
        </p:nvGrpSpPr>
        <p:grpSpPr>
          <a:xfrm>
            <a:off x="6358732" y="3074093"/>
            <a:ext cx="3157002" cy="3157002"/>
            <a:chOff x="2175326" y="3782813"/>
            <a:chExt cx="3157002" cy="3157002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326" y="3782813"/>
              <a:ext cx="3157002" cy="315700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37796"/>
              <a:ext cx="701951" cy="7012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740496" y="2599561"/>
            <a:ext cx="2560670" cy="2508175"/>
            <a:chOff x="433757" y="2189307"/>
            <a:chExt cx="2560670" cy="250817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3757" y="2189307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3" name="Группа 6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125" y="1007045"/>
                <a:ext cx="831449" cy="746193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6391059" y="3135717"/>
            <a:ext cx="3172185" cy="3172185"/>
            <a:chOff x="2202556" y="3869466"/>
            <a:chExt cx="3172185" cy="3172185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556" y="3869466"/>
              <a:ext cx="3172185" cy="317218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57" y="5455559"/>
              <a:ext cx="748353" cy="67161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679933" y="2599561"/>
            <a:ext cx="2649473" cy="2611169"/>
            <a:chOff x="360061" y="2189446"/>
            <a:chExt cx="2649473" cy="261116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061" y="2189446"/>
              <a:ext cx="2611169" cy="26111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2127910" y="3443779"/>
              <a:ext cx="881624" cy="864000"/>
              <a:chOff x="255149" y="964349"/>
              <a:chExt cx="881624" cy="864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49" y="975621"/>
                <a:ext cx="881624" cy="791223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/>
          <p:cNvGrpSpPr/>
          <p:nvPr/>
        </p:nvGrpSpPr>
        <p:grpSpPr>
          <a:xfrm>
            <a:off x="6368709" y="3018688"/>
            <a:ext cx="3202748" cy="3202748"/>
            <a:chOff x="2186762" y="3755059"/>
            <a:chExt cx="3202748" cy="3202748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762" y="3755059"/>
              <a:ext cx="3202748" cy="320274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262" y="5454178"/>
              <a:ext cx="779758" cy="699802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208" y="2640970"/>
            <a:ext cx="2601131" cy="2508175"/>
            <a:chOff x="403513" y="2215466"/>
            <a:chExt cx="2601131" cy="2508175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3513" y="2215466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2123021" y="3443779"/>
              <a:ext cx="881623" cy="864000"/>
              <a:chOff x="250260" y="964349"/>
              <a:chExt cx="881623" cy="864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260" y="967693"/>
                <a:ext cx="881623" cy="791223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06" y="1832750"/>
            <a:ext cx="3343689" cy="33436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3043" r="15703" b="12463"/>
          <a:stretch/>
        </p:blipFill>
        <p:spPr>
          <a:xfrm>
            <a:off x="5757677" y="1978544"/>
            <a:ext cx="2501993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37968 0.1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37252 0.114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8047 0.1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37722 0.1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38125 0.109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D2E2B9-55D1-4196-A434-B46A7FCAA2A0}"/>
</file>

<file path=customXml/itemProps2.xml><?xml version="1.0" encoding="utf-8"?>
<ds:datastoreItem xmlns:ds="http://schemas.openxmlformats.org/officeDocument/2006/customXml" ds:itemID="{AA0B8D4D-9C4A-42F6-85D2-10044A295D38}"/>
</file>

<file path=customXml/itemProps3.xml><?xml version="1.0" encoding="utf-8"?>
<ds:datastoreItem xmlns:ds="http://schemas.openxmlformats.org/officeDocument/2006/customXml" ds:itemID="{234A47BF-0692-4D7D-AAE3-FB163B5205CD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2026-03-07T18:44:05Z</dcterms:created>
  <dcterms:modified xsi:type="dcterms:W3CDTF">2026-03-08T15:12:57Z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