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6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9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0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2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47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04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3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98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3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5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5941" y="668214"/>
            <a:ext cx="8197756" cy="5465171"/>
          </a:xfrm>
          <a:prstGeom prst="roundRect">
            <a:avLst>
              <a:gd name="adj" fmla="val 89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9" y="5508834"/>
            <a:ext cx="739037" cy="63952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759" y="3504595"/>
            <a:ext cx="2643765" cy="26437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70" y="1203571"/>
            <a:ext cx="4120231" cy="412023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6451551" y="2955164"/>
            <a:ext cx="2851083" cy="2851083"/>
            <a:chOff x="2804333" y="3909172"/>
            <a:chExt cx="2851083" cy="285108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4333" y="3909172"/>
              <a:ext cx="2851083" cy="285108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11" name="Овал 10"/>
            <p:cNvSpPr/>
            <p:nvPr/>
          </p:nvSpPr>
          <p:spPr>
            <a:xfrm>
              <a:off x="3811469" y="5356433"/>
              <a:ext cx="864000" cy="864000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729" y="5378992"/>
              <a:ext cx="701951" cy="701951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085722" y="2785258"/>
            <a:ext cx="2508175" cy="2508175"/>
            <a:chOff x="991522" y="2285702"/>
            <a:chExt cx="2508175" cy="25081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2164" flipH="1">
              <a:off x="991522" y="2285702"/>
              <a:ext cx="2508175" cy="250817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grpSp>
          <p:nvGrpSpPr>
            <p:cNvPr id="8" name="Группа 7"/>
            <p:cNvGrpSpPr/>
            <p:nvPr/>
          </p:nvGrpSpPr>
          <p:grpSpPr>
            <a:xfrm>
              <a:off x="2130427" y="3443779"/>
              <a:ext cx="864000" cy="864000"/>
              <a:chOff x="257666" y="964349"/>
              <a:chExt cx="864000" cy="864000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257666" y="964349"/>
                <a:ext cx="864000" cy="864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132" y="1094129"/>
                <a:ext cx="673499" cy="604439"/>
              </a:xfrm>
              <a:prstGeom prst="rect">
                <a:avLst/>
              </a:prstGeom>
            </p:spPr>
          </p:pic>
        </p:grpSp>
      </p:grpSp>
      <p:grpSp>
        <p:nvGrpSpPr>
          <p:cNvPr id="71" name="Группа 70"/>
          <p:cNvGrpSpPr/>
          <p:nvPr/>
        </p:nvGrpSpPr>
        <p:grpSpPr>
          <a:xfrm>
            <a:off x="6477285" y="2970786"/>
            <a:ext cx="2803933" cy="2803933"/>
            <a:chOff x="2838649" y="3830951"/>
            <a:chExt cx="2803933" cy="2803933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649" y="3830951"/>
              <a:ext cx="2803933" cy="280393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73" name="Овал 72"/>
            <p:cNvSpPr/>
            <p:nvPr/>
          </p:nvSpPr>
          <p:spPr>
            <a:xfrm>
              <a:off x="3811469" y="5356433"/>
              <a:ext cx="864000" cy="864000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641" y="5425884"/>
              <a:ext cx="701951" cy="701951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1051500" y="2779375"/>
            <a:ext cx="2508175" cy="2508175"/>
            <a:chOff x="996570" y="2338228"/>
            <a:chExt cx="2508175" cy="2508175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6570" y="2338228"/>
              <a:ext cx="2508175" cy="250817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grpSp>
          <p:nvGrpSpPr>
            <p:cNvPr id="53" name="Группа 52"/>
            <p:cNvGrpSpPr/>
            <p:nvPr/>
          </p:nvGrpSpPr>
          <p:grpSpPr>
            <a:xfrm>
              <a:off x="2130427" y="3443779"/>
              <a:ext cx="864000" cy="864000"/>
              <a:chOff x="257666" y="964349"/>
              <a:chExt cx="864000" cy="864000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257666" y="964349"/>
                <a:ext cx="864000" cy="864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911" y="1107878"/>
                <a:ext cx="648738" cy="582217"/>
              </a:xfrm>
              <a:prstGeom prst="rect">
                <a:avLst/>
              </a:prstGeom>
            </p:spPr>
          </p:pic>
        </p:grpSp>
      </p:grpSp>
      <p:grpSp>
        <p:nvGrpSpPr>
          <p:cNvPr id="75" name="Группа 74"/>
          <p:cNvGrpSpPr/>
          <p:nvPr/>
        </p:nvGrpSpPr>
        <p:grpSpPr>
          <a:xfrm>
            <a:off x="6422890" y="2973428"/>
            <a:ext cx="2871397" cy="2871397"/>
            <a:chOff x="2796708" y="3907478"/>
            <a:chExt cx="2871397" cy="2871397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708" y="3907478"/>
              <a:ext cx="2871397" cy="287139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77" name="Овал 76"/>
            <p:cNvSpPr/>
            <p:nvPr/>
          </p:nvSpPr>
          <p:spPr>
            <a:xfrm>
              <a:off x="3811469" y="5356433"/>
              <a:ext cx="864000" cy="864000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641" y="5437796"/>
              <a:ext cx="701951" cy="70127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1029172" y="2779375"/>
            <a:ext cx="2508175" cy="2508175"/>
            <a:chOff x="995073" y="2343751"/>
            <a:chExt cx="2508175" cy="2508175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5073" y="2343751"/>
              <a:ext cx="2508175" cy="250817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grpSp>
          <p:nvGrpSpPr>
            <p:cNvPr id="63" name="Группа 62"/>
            <p:cNvGrpSpPr/>
            <p:nvPr/>
          </p:nvGrpSpPr>
          <p:grpSpPr>
            <a:xfrm>
              <a:off x="2130427" y="3443779"/>
              <a:ext cx="864000" cy="864000"/>
              <a:chOff x="257666" y="964349"/>
              <a:chExt cx="864000" cy="864000"/>
            </a:xfrm>
          </p:grpSpPr>
          <p:sp>
            <p:nvSpPr>
              <p:cNvPr id="64" name="Овал 63"/>
              <p:cNvSpPr/>
              <p:nvPr/>
            </p:nvSpPr>
            <p:spPr>
              <a:xfrm>
                <a:off x="257666" y="964349"/>
                <a:ext cx="864000" cy="864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132" y="1099284"/>
                <a:ext cx="659182" cy="591590"/>
              </a:xfrm>
              <a:prstGeom prst="rect">
                <a:avLst/>
              </a:prstGeom>
            </p:spPr>
          </p:pic>
        </p:grpSp>
      </p:grpSp>
      <p:grpSp>
        <p:nvGrpSpPr>
          <p:cNvPr id="79" name="Группа 78"/>
          <p:cNvGrpSpPr/>
          <p:nvPr/>
        </p:nvGrpSpPr>
        <p:grpSpPr>
          <a:xfrm>
            <a:off x="6435789" y="2991820"/>
            <a:ext cx="2858498" cy="2858498"/>
            <a:chOff x="2804580" y="3927184"/>
            <a:chExt cx="2858498" cy="2858498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4580" y="3927184"/>
              <a:ext cx="2858498" cy="285849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81" name="Овал 80"/>
            <p:cNvSpPr/>
            <p:nvPr/>
          </p:nvSpPr>
          <p:spPr>
            <a:xfrm>
              <a:off x="3811469" y="5356433"/>
              <a:ext cx="864000" cy="864000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657" y="5455559"/>
              <a:ext cx="748353" cy="671617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1054010" y="2785257"/>
            <a:ext cx="2508175" cy="2508175"/>
            <a:chOff x="992570" y="2332498"/>
            <a:chExt cx="2508175" cy="2508175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2570" y="2332498"/>
              <a:ext cx="2508175" cy="250817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grpSp>
          <p:nvGrpSpPr>
            <p:cNvPr id="68" name="Группа 67"/>
            <p:cNvGrpSpPr/>
            <p:nvPr/>
          </p:nvGrpSpPr>
          <p:grpSpPr>
            <a:xfrm>
              <a:off x="2130427" y="3443779"/>
              <a:ext cx="864000" cy="864000"/>
              <a:chOff x="257666" y="964349"/>
              <a:chExt cx="864000" cy="864000"/>
            </a:xfrm>
          </p:grpSpPr>
          <p:sp>
            <p:nvSpPr>
              <p:cNvPr id="69" name="Овал 68"/>
              <p:cNvSpPr/>
              <p:nvPr/>
            </p:nvSpPr>
            <p:spPr>
              <a:xfrm>
                <a:off x="257666" y="964349"/>
                <a:ext cx="864000" cy="864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97" y="1095540"/>
                <a:ext cx="640417" cy="574749"/>
              </a:xfrm>
              <a:prstGeom prst="rect">
                <a:avLst/>
              </a:prstGeom>
            </p:spPr>
          </p:pic>
        </p:grpSp>
      </p:grpSp>
      <p:grpSp>
        <p:nvGrpSpPr>
          <p:cNvPr id="83" name="Группа 82"/>
          <p:cNvGrpSpPr/>
          <p:nvPr/>
        </p:nvGrpSpPr>
        <p:grpSpPr>
          <a:xfrm>
            <a:off x="6484626" y="3019499"/>
            <a:ext cx="2773539" cy="2773539"/>
            <a:chOff x="2776411" y="3969663"/>
            <a:chExt cx="2773539" cy="2773539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6411" y="3969663"/>
              <a:ext cx="2773539" cy="277353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85" name="Овал 84"/>
            <p:cNvSpPr/>
            <p:nvPr/>
          </p:nvSpPr>
          <p:spPr>
            <a:xfrm>
              <a:off x="3811469" y="5356433"/>
              <a:ext cx="864000" cy="864000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262" y="5454178"/>
              <a:ext cx="779758" cy="699802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1056173" y="2809229"/>
            <a:ext cx="2508175" cy="2508175"/>
            <a:chOff x="976175" y="2321355"/>
            <a:chExt cx="2508175" cy="2508175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6175" y="2321355"/>
              <a:ext cx="2508175" cy="250817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grpSp>
          <p:nvGrpSpPr>
            <p:cNvPr id="58" name="Группа 57"/>
            <p:cNvGrpSpPr/>
            <p:nvPr/>
          </p:nvGrpSpPr>
          <p:grpSpPr>
            <a:xfrm>
              <a:off x="2130427" y="3443779"/>
              <a:ext cx="864000" cy="864000"/>
              <a:chOff x="257666" y="964349"/>
              <a:chExt cx="864000" cy="864000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257666" y="964349"/>
                <a:ext cx="864000" cy="864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601" y="1076743"/>
                <a:ext cx="668740" cy="600168"/>
              </a:xfrm>
              <a:prstGeom prst="rect">
                <a:avLst/>
              </a:prstGeom>
            </p:spPr>
          </p:pic>
        </p:grpSp>
      </p:grp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3" t="13043" r="15703" b="12463"/>
          <a:stretch/>
        </p:blipFill>
        <p:spPr>
          <a:xfrm>
            <a:off x="6607045" y="2303301"/>
            <a:ext cx="2501993" cy="283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8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35117 0.069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35847 0.092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35195 0.0768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35508 0.0768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5951 0.0719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5CEA095-5C6F-4045-8C7D-E802005243C0}"/>
</file>

<file path=customXml/itemProps2.xml><?xml version="1.0" encoding="utf-8"?>
<ds:datastoreItem xmlns:ds="http://schemas.openxmlformats.org/officeDocument/2006/customXml" ds:itemID="{9B631CE3-B5D2-4389-94B1-F6DFB9600773}"/>
</file>

<file path=customXml/itemProps3.xml><?xml version="1.0" encoding="utf-8"?>
<ds:datastoreItem xmlns:ds="http://schemas.openxmlformats.org/officeDocument/2006/customXml" ds:itemID="{DF258B5E-69AF-4104-9590-880E6D2CB0AB}"/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2026-03-07T18:44:05Z</dcterms:created>
  <dcterms:modified xsi:type="dcterms:W3CDTF">2026-03-08T14:27:02Z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