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39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5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5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9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0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9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7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9E9B-3188-4181-A709-3B049138FAA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CA32-650F-4555-95EB-2AC4070D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45" y="1105314"/>
            <a:ext cx="7000875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011" y1="46405" x2="66712" y2="53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86215" y="2026579"/>
            <a:ext cx="1927753" cy="1202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011" y1="46405" x2="66712" y2="53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78" y="1208022"/>
            <a:ext cx="817882" cy="510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11" y1="46405" x2="66712" y2="53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6261" y="2129963"/>
            <a:ext cx="827821" cy="516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11" y1="46405" x2="66712" y2="53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5304" y="2922676"/>
            <a:ext cx="827821" cy="516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011" y1="46405" x2="66712" y2="53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0" y="1394376"/>
            <a:ext cx="817882" cy="5100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10128" y="2119860"/>
            <a:ext cx="740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14" y="3365748"/>
            <a:ext cx="2777095" cy="240681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407967" y="3918515"/>
            <a:ext cx="782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7967" y="3918515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4721" y="3918515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15290" y="3918515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04922" y="3948327"/>
            <a:ext cx="13805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С</a:t>
            </a:r>
            <a:r>
              <a:rPr lang="ru-RU" sz="6000" b="1" cap="none" spc="0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23356" y="3948327"/>
            <a:ext cx="13436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П</a:t>
            </a:r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87366" y="3918515"/>
            <a:ext cx="14670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Н</a:t>
            </a:r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77244" y="3918514"/>
            <a:ext cx="13019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К</a:t>
            </a:r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30647" y="3941551"/>
            <a:ext cx="14237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В</a:t>
            </a:r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316" y="3950787"/>
            <a:ext cx="1359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Л</a:t>
            </a:r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0761" y="3950788"/>
            <a:ext cx="13821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Т</a:t>
            </a:r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56500" y="3918513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78847" y="2127263"/>
            <a:ext cx="7024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58649" y="3915193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10128" y="2119860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5275" y="3918595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02320" y="2094944"/>
            <a:ext cx="10166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Ы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40503" y="3915192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06288" y="2086453"/>
            <a:ext cx="782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54247" y="3909766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40178" y="2102347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58649" y="3913235"/>
            <a:ext cx="740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Т</a:t>
            </a:r>
            <a:endParaRPr lang="ru-RU" sz="60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97698" y="2080224"/>
            <a:ext cx="825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730303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6000" b="1" cap="none" spc="0" dirty="0">
              <a:ln w="22225">
                <a:solidFill>
                  <a:srgbClr val="730303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461"/>
            <a:ext cx="2771539" cy="277153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913" cy="99015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314"/>
            <a:ext cx="2586182" cy="26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1719 -0.262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1719 -0.2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1719 -0.2627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719 -0.262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1719 -0.262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1719 -0.2627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1719 -0.2627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719 -0.26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1718 -0.2627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01719 -0.2627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0.01718 -0.2627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1719 -0.262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1719 -0.2627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1719 -0.2627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1719 -0.2627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1719 -0.2627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1719 -0.26274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6" grpId="0"/>
      <p:bldP spid="26" grpId="1"/>
      <p:bldP spid="26" grpId="2"/>
      <p:bldP spid="27" grpId="0"/>
      <p:bldP spid="27" grpId="1"/>
      <p:bldP spid="28" grpId="0"/>
      <p:bldP spid="28" grpId="1"/>
      <p:bldP spid="28" grpId="2"/>
      <p:bldP spid="29" grpId="0"/>
      <p:bldP spid="29" grpId="1"/>
      <p:bldP spid="30" grpId="0"/>
      <p:bldP spid="30" grpId="1"/>
      <p:bldP spid="30" grpId="2"/>
      <p:bldP spid="31" grpId="0"/>
      <p:bldP spid="31" grpId="1"/>
      <p:bldP spid="32" grpId="0"/>
      <p:bldP spid="32" grpId="1"/>
      <p:bldP spid="32" grpId="2"/>
      <p:bldP spid="33" grpId="0"/>
      <p:bldP spid="33" grpId="1"/>
      <p:bldP spid="34" grpId="0"/>
      <p:bldP spid="34" grpId="1"/>
      <p:bldP spid="34" grpId="2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E97D5EE-2729-479D-AB93-92EEB17B48B1}"/>
</file>

<file path=customXml/itemProps2.xml><?xml version="1.0" encoding="utf-8"?>
<ds:datastoreItem xmlns:ds="http://schemas.openxmlformats.org/officeDocument/2006/customXml" ds:itemID="{55BA2120-C240-4890-AE9C-508ADF64575E}"/>
</file>

<file path=customXml/itemProps3.xml><?xml version="1.0" encoding="utf-8"?>
<ds:datastoreItem xmlns:ds="http://schemas.openxmlformats.org/officeDocument/2006/customXml" ds:itemID="{60860DDB-77E5-409C-A76E-22E66FB603BB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3</cp:revision>
  <dcterms:created xsi:type="dcterms:W3CDTF">2026-03-08T08:57:02Z</dcterms:created>
  <dcterms:modified xsi:type="dcterms:W3CDTF">2026-03-08T09:16:56Z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