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6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99A6-E8AC-4AD8-921D-E15271298F28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B635-713E-4627-AE52-1AC704023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29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99A6-E8AC-4AD8-921D-E15271298F28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B635-713E-4627-AE52-1AC704023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2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99A6-E8AC-4AD8-921D-E15271298F28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B635-713E-4627-AE52-1AC704023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62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99A6-E8AC-4AD8-921D-E15271298F28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B635-713E-4627-AE52-1AC704023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53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99A6-E8AC-4AD8-921D-E15271298F28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B635-713E-4627-AE52-1AC704023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27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99A6-E8AC-4AD8-921D-E15271298F28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B635-713E-4627-AE52-1AC704023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85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99A6-E8AC-4AD8-921D-E15271298F28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B635-713E-4627-AE52-1AC704023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89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99A6-E8AC-4AD8-921D-E15271298F28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B635-713E-4627-AE52-1AC704023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60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99A6-E8AC-4AD8-921D-E15271298F28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B635-713E-4627-AE52-1AC704023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11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99A6-E8AC-4AD8-921D-E15271298F28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B635-713E-4627-AE52-1AC704023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70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99A6-E8AC-4AD8-921D-E15271298F28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B635-713E-4627-AE52-1AC704023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09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A99A6-E8AC-4AD8-921D-E15271298F28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3B635-713E-4627-AE52-1AC704023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91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3278"/>
            <a:ext cx="2494722" cy="24947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57" y="855869"/>
            <a:ext cx="7462630" cy="4975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9083372" y="4090456"/>
            <a:ext cx="84350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22225">
                  <a:solidFill>
                    <a:srgbClr val="9E0404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А</a:t>
            </a:r>
            <a:endParaRPr lang="ru-RU" sz="6600" b="1" cap="none" spc="0" dirty="0">
              <a:ln w="22225">
                <a:solidFill>
                  <a:srgbClr val="9E0404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369366" y="1053115"/>
            <a:ext cx="1905000" cy="2390820"/>
            <a:chOff x="3369366" y="1053115"/>
            <a:chExt cx="1905000" cy="239082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80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67601">
              <a:off x="3369366" y="1053115"/>
              <a:ext cx="1905000" cy="1905000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4345911" y="2335939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70C0"/>
                  </a:solidFill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Т</a:t>
              </a:r>
              <a:endParaRPr lang="ru-RU" sz="6600" b="1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369366" y="1053115"/>
            <a:ext cx="1905000" cy="2390820"/>
            <a:chOff x="3369366" y="1053115"/>
            <a:chExt cx="1905000" cy="239082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80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67601">
              <a:off x="3369366" y="1053115"/>
              <a:ext cx="1905000" cy="1905000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4345911" y="2335939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70C0"/>
                  </a:solidFill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Т</a:t>
              </a:r>
              <a:endParaRPr lang="ru-RU" sz="6600" b="1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9060128" y="4090456"/>
            <a:ext cx="8899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22225">
                  <a:solidFill>
                    <a:srgbClr val="9E0404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О</a:t>
            </a:r>
            <a:endParaRPr lang="ru-RU" sz="6600" b="1" cap="none" spc="0" dirty="0">
              <a:ln w="22225">
                <a:solidFill>
                  <a:srgbClr val="9E0404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369366" y="1053115"/>
            <a:ext cx="1905000" cy="2390820"/>
            <a:chOff x="3369366" y="1053115"/>
            <a:chExt cx="1905000" cy="239082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80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67601">
              <a:off x="3369366" y="1053115"/>
              <a:ext cx="1905000" cy="1905000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4345911" y="2335939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70C0"/>
                  </a:solidFill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Т</a:t>
              </a:r>
              <a:endParaRPr lang="ru-RU" sz="6600" b="1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9128256" y="4090456"/>
            <a:ext cx="7537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22225">
                  <a:solidFill>
                    <a:srgbClr val="9E0404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У</a:t>
            </a:r>
            <a:endParaRPr lang="ru-RU" sz="6600" b="1" cap="none" spc="0" dirty="0">
              <a:ln w="22225">
                <a:solidFill>
                  <a:srgbClr val="9E0404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3369366" y="1051216"/>
            <a:ext cx="1905000" cy="2390820"/>
            <a:chOff x="3369366" y="1053115"/>
            <a:chExt cx="1905000" cy="239082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80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67601">
              <a:off x="3369366" y="1053115"/>
              <a:ext cx="1905000" cy="1905000"/>
            </a:xfrm>
            <a:prstGeom prst="rect">
              <a:avLst/>
            </a:prstGeom>
          </p:spPr>
        </p:pic>
        <p:sp>
          <p:nvSpPr>
            <p:cNvPr id="27" name="Прямоугольник 26"/>
            <p:cNvSpPr/>
            <p:nvPr/>
          </p:nvSpPr>
          <p:spPr>
            <a:xfrm>
              <a:off x="4345911" y="2335939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dirty="0">
                  <a:ln w="22225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Т</a:t>
              </a:r>
              <a:endParaRPr lang="ru-RU" sz="6600" b="1" cap="none" spc="0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9131461" y="4090456"/>
            <a:ext cx="7954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22225">
                  <a:solidFill>
                    <a:srgbClr val="9E0404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Е</a:t>
            </a:r>
            <a:endParaRPr lang="ru-RU" sz="6600" b="1" cap="none" spc="0" dirty="0">
              <a:ln w="22225">
                <a:solidFill>
                  <a:srgbClr val="9E0404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369366" y="1067436"/>
            <a:ext cx="1905000" cy="2390820"/>
            <a:chOff x="3369366" y="1053115"/>
            <a:chExt cx="1905000" cy="239082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80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67601">
              <a:off x="3369366" y="1053115"/>
              <a:ext cx="1905000" cy="1905000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4345911" y="2335939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dirty="0">
                  <a:ln w="22225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Т</a:t>
              </a:r>
              <a:endParaRPr lang="ru-RU" sz="6600" b="1" cap="none" spc="0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9083372" y="4090456"/>
            <a:ext cx="8899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22225">
                  <a:solidFill>
                    <a:srgbClr val="9E0404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И</a:t>
            </a:r>
            <a:endParaRPr lang="ru-RU" sz="6600" b="1" cap="none" spc="0" dirty="0">
              <a:ln w="22225">
                <a:solidFill>
                  <a:srgbClr val="9E0404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3373985" y="1067436"/>
            <a:ext cx="2124617" cy="2390820"/>
            <a:chOff x="3369366" y="1053115"/>
            <a:chExt cx="2124617" cy="2390820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80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67601">
              <a:off x="3369366" y="1053115"/>
              <a:ext cx="1905000" cy="1905000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3993251" y="2335939"/>
              <a:ext cx="1500732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dirty="0" smtClean="0">
                  <a:ln w="22225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Т</a:t>
              </a:r>
              <a:r>
                <a:rPr lang="ru-RU" sz="6600" b="1" dirty="0" smtClean="0">
                  <a:ln w="22225">
                    <a:solidFill>
                      <a:srgbClr val="9E0404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9E0404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9036885" y="4090456"/>
            <a:ext cx="9829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М</a:t>
            </a:r>
            <a:endParaRPr lang="ru-RU" sz="66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3373985" y="1067436"/>
            <a:ext cx="2124617" cy="2390820"/>
            <a:chOff x="3369366" y="1053115"/>
            <a:chExt cx="2124617" cy="2390820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80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67601">
              <a:off x="3369366" y="1053115"/>
              <a:ext cx="1905000" cy="1905000"/>
            </a:xfrm>
            <a:prstGeom prst="rect">
              <a:avLst/>
            </a:prstGeom>
          </p:spPr>
        </p:pic>
        <p:sp>
          <p:nvSpPr>
            <p:cNvPr id="39" name="Прямоугольник 38"/>
            <p:cNvSpPr/>
            <p:nvPr/>
          </p:nvSpPr>
          <p:spPr>
            <a:xfrm>
              <a:off x="3993251" y="2335939"/>
              <a:ext cx="1500732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dirty="0" smtClean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70C0"/>
                  </a:solidFill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Т</a:t>
              </a:r>
              <a:r>
                <a:rPr lang="ru-RU" sz="6600" b="1" dirty="0">
                  <a:ln w="22225">
                    <a:solidFill>
                      <a:srgbClr val="9E0404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О</a:t>
              </a:r>
              <a:endParaRPr lang="ru-RU" sz="6600" b="1" cap="none" spc="0" dirty="0">
                <a:ln w="22225">
                  <a:solidFill>
                    <a:srgbClr val="9E0404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9025470" y="4090456"/>
            <a:ext cx="9829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М</a:t>
            </a:r>
            <a:endParaRPr lang="ru-RU" sz="66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3360999" y="1067436"/>
            <a:ext cx="2229614" cy="2390820"/>
            <a:chOff x="3369366" y="1053115"/>
            <a:chExt cx="2229614" cy="2390820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80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67601">
              <a:off x="3369366" y="1053115"/>
              <a:ext cx="1905000" cy="1905000"/>
            </a:xfrm>
            <a:prstGeom prst="rect">
              <a:avLst/>
            </a:prstGeom>
          </p:spPr>
        </p:pic>
        <p:sp>
          <p:nvSpPr>
            <p:cNvPr id="43" name="Прямоугольник 42"/>
            <p:cNvSpPr/>
            <p:nvPr/>
          </p:nvSpPr>
          <p:spPr>
            <a:xfrm>
              <a:off x="3888254" y="2335939"/>
              <a:ext cx="171072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dirty="0" smtClean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70C0"/>
                  </a:solidFill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Т</a:t>
              </a:r>
              <a:r>
                <a:rPr lang="ru-RU" sz="6600" b="1" dirty="0" smtClean="0">
                  <a:ln w="22225">
                    <a:solidFill>
                      <a:srgbClr val="9E0404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Ы</a:t>
              </a:r>
              <a:endParaRPr lang="ru-RU" sz="6600" b="1" cap="none" spc="0" dirty="0">
                <a:ln w="22225">
                  <a:solidFill>
                    <a:srgbClr val="9E0404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9104210" y="4090456"/>
            <a:ext cx="8018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К</a:t>
            </a:r>
            <a:endParaRPr lang="ru-RU" sz="66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3360999" y="1067436"/>
            <a:ext cx="2056489" cy="2390820"/>
            <a:chOff x="3369366" y="1053115"/>
            <a:chExt cx="2056489" cy="2390820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80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67601">
              <a:off x="3369366" y="1053115"/>
              <a:ext cx="1905000" cy="1905000"/>
            </a:xfrm>
            <a:prstGeom prst="rect">
              <a:avLst/>
            </a:prstGeom>
          </p:spPr>
        </p:pic>
        <p:sp>
          <p:nvSpPr>
            <p:cNvPr id="47" name="Прямоугольник 46"/>
            <p:cNvSpPr/>
            <p:nvPr/>
          </p:nvSpPr>
          <p:spPr>
            <a:xfrm>
              <a:off x="4061378" y="2335939"/>
              <a:ext cx="136447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dirty="0" smtClean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70C0"/>
                  </a:solidFill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Т</a:t>
              </a:r>
              <a:r>
                <a:rPr lang="ru-RU" sz="6600" b="1" dirty="0">
                  <a:ln w="22225">
                    <a:solidFill>
                      <a:srgbClr val="9E0404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9E0404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9121714" y="4090456"/>
            <a:ext cx="7954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Р</a:t>
            </a:r>
            <a:endParaRPr lang="ru-RU" sz="66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821022" y="4090456"/>
            <a:ext cx="7954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Т</a:t>
            </a:r>
            <a:endParaRPr lang="ru-RU" sz="66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369366" y="1067436"/>
            <a:ext cx="1905000" cy="2390820"/>
            <a:chOff x="3369366" y="1053115"/>
            <a:chExt cx="1905000" cy="2390820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80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67601">
              <a:off x="3369366" y="1053115"/>
              <a:ext cx="1905000" cy="1905000"/>
            </a:xfrm>
            <a:prstGeom prst="rect">
              <a:avLst/>
            </a:prstGeom>
          </p:spPr>
        </p:pic>
        <p:sp>
          <p:nvSpPr>
            <p:cNvPr id="52" name="Прямоугольник 51"/>
            <p:cNvSpPr/>
            <p:nvPr/>
          </p:nvSpPr>
          <p:spPr>
            <a:xfrm>
              <a:off x="4366750" y="2335939"/>
              <a:ext cx="753732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dirty="0" smtClean="0">
                  <a:ln w="22225">
                    <a:solidFill>
                      <a:srgbClr val="9E0404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9E0404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3360999" y="1052166"/>
            <a:ext cx="1905000" cy="2390820"/>
            <a:chOff x="3369366" y="1053115"/>
            <a:chExt cx="1905000" cy="2390820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80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67601">
              <a:off x="3369366" y="1053115"/>
              <a:ext cx="1905000" cy="1905000"/>
            </a:xfrm>
            <a:prstGeom prst="rect">
              <a:avLst/>
            </a:prstGeom>
          </p:spPr>
        </p:pic>
        <p:sp>
          <p:nvSpPr>
            <p:cNvPr id="55" name="Прямоугольник 54"/>
            <p:cNvSpPr/>
            <p:nvPr/>
          </p:nvSpPr>
          <p:spPr>
            <a:xfrm>
              <a:off x="4298622" y="2335939"/>
              <a:ext cx="88998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dirty="0">
                  <a:ln w="22225">
                    <a:solidFill>
                      <a:srgbClr val="9E0404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О</a:t>
              </a:r>
              <a:endParaRPr lang="ru-RU" sz="6600" b="1" cap="none" spc="0" dirty="0">
                <a:ln w="22225">
                  <a:solidFill>
                    <a:srgbClr val="9E0404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369366" y="1067436"/>
            <a:ext cx="1905000" cy="2390820"/>
            <a:chOff x="3369366" y="1053115"/>
            <a:chExt cx="1905000" cy="2390820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80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67601">
              <a:off x="3369366" y="1053115"/>
              <a:ext cx="1905000" cy="1905000"/>
            </a:xfrm>
            <a:prstGeom prst="rect">
              <a:avLst/>
            </a:prstGeom>
          </p:spPr>
        </p:pic>
        <p:sp>
          <p:nvSpPr>
            <p:cNvPr id="58" name="Прямоугольник 57"/>
            <p:cNvSpPr/>
            <p:nvPr/>
          </p:nvSpPr>
          <p:spPr>
            <a:xfrm>
              <a:off x="4345910" y="2335939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dirty="0" smtClean="0">
                  <a:ln w="22225">
                    <a:solidFill>
                      <a:srgbClr val="9E0404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9E0404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3328646" y="1044055"/>
            <a:ext cx="2101372" cy="2390820"/>
            <a:chOff x="3369366" y="1053115"/>
            <a:chExt cx="2101372" cy="2390820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80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67601">
              <a:off x="3369366" y="1053115"/>
              <a:ext cx="1905000" cy="1905000"/>
            </a:xfrm>
            <a:prstGeom prst="rect">
              <a:avLst/>
            </a:prstGeom>
          </p:spPr>
        </p:pic>
        <p:sp>
          <p:nvSpPr>
            <p:cNvPr id="61" name="Прямоугольник 60"/>
            <p:cNvSpPr/>
            <p:nvPr/>
          </p:nvSpPr>
          <p:spPr>
            <a:xfrm>
              <a:off x="4016494" y="2335939"/>
              <a:ext cx="1454244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dirty="0" smtClean="0">
                  <a:ln w="22225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С</a:t>
              </a:r>
              <a:r>
                <a:rPr lang="ru-RU" sz="6600" b="1" dirty="0" smtClean="0">
                  <a:ln w="22225">
                    <a:solidFill>
                      <a:srgbClr val="9E0404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Е</a:t>
              </a:r>
              <a:endParaRPr lang="ru-RU" sz="6600" b="1" cap="none" spc="0" dirty="0">
                <a:ln w="22225">
                  <a:solidFill>
                    <a:srgbClr val="9E0404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3328646" y="1051216"/>
            <a:ext cx="2124616" cy="2390820"/>
            <a:chOff x="3369366" y="1053115"/>
            <a:chExt cx="2124616" cy="2390820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80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67601">
              <a:off x="3369366" y="1053115"/>
              <a:ext cx="1905000" cy="1905000"/>
            </a:xfrm>
            <a:prstGeom prst="rect">
              <a:avLst/>
            </a:prstGeom>
          </p:spPr>
        </p:pic>
        <p:sp>
          <p:nvSpPr>
            <p:cNvPr id="64" name="Прямоугольник 63"/>
            <p:cNvSpPr/>
            <p:nvPr/>
          </p:nvSpPr>
          <p:spPr>
            <a:xfrm>
              <a:off x="3993250" y="2335939"/>
              <a:ext cx="1500732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dirty="0" smtClean="0">
                  <a:ln w="22225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Р</a:t>
              </a:r>
              <a:r>
                <a:rPr lang="ru-RU" sz="6600" b="1" dirty="0">
                  <a:ln w="22225">
                    <a:solidFill>
                      <a:srgbClr val="9E0404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9E0404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3340913" y="1058376"/>
            <a:ext cx="2148661" cy="2390820"/>
            <a:chOff x="3369366" y="1053115"/>
            <a:chExt cx="2148661" cy="2390820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80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67601">
              <a:off x="3369366" y="1053115"/>
              <a:ext cx="1905000" cy="1905000"/>
            </a:xfrm>
            <a:prstGeom prst="rect">
              <a:avLst/>
            </a:prstGeom>
          </p:spPr>
        </p:pic>
        <p:sp>
          <p:nvSpPr>
            <p:cNvPr id="67" name="Прямоугольник 66"/>
            <p:cNvSpPr/>
            <p:nvPr/>
          </p:nvSpPr>
          <p:spPr>
            <a:xfrm>
              <a:off x="3969205" y="2335939"/>
              <a:ext cx="1548822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dirty="0" smtClean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70C0"/>
                  </a:solidFill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В</a:t>
              </a:r>
              <a:r>
                <a:rPr lang="ru-RU" sz="6600" b="1" dirty="0">
                  <a:ln w="22225">
                    <a:solidFill>
                      <a:srgbClr val="9E0404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О</a:t>
              </a:r>
              <a:endParaRPr lang="ru-RU" sz="6600" b="1" cap="none" spc="0" dirty="0">
                <a:ln w="22225">
                  <a:solidFill>
                    <a:srgbClr val="9E0404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3365555" y="1051216"/>
            <a:ext cx="2059694" cy="2390820"/>
            <a:chOff x="3369366" y="1053115"/>
            <a:chExt cx="2059694" cy="2390820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80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67601">
              <a:off x="3369366" y="1053115"/>
              <a:ext cx="1905000" cy="1905000"/>
            </a:xfrm>
            <a:prstGeom prst="rect">
              <a:avLst/>
            </a:prstGeom>
          </p:spPr>
        </p:pic>
        <p:sp>
          <p:nvSpPr>
            <p:cNvPr id="73" name="Прямоугольник 72"/>
            <p:cNvSpPr/>
            <p:nvPr/>
          </p:nvSpPr>
          <p:spPr>
            <a:xfrm>
              <a:off x="4058171" y="2335939"/>
              <a:ext cx="137088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dirty="0" smtClean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70C0"/>
                  </a:solidFill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К</a:t>
              </a:r>
              <a:r>
                <a:rPr lang="ru-RU" sz="6600" b="1" dirty="0">
                  <a:ln w="22225">
                    <a:solidFill>
                      <a:srgbClr val="9E0404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9E0404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74" name="Рисунок 7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549" cy="938544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" y="1065414"/>
            <a:ext cx="2861269" cy="286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4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33567 0.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4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33567 0.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4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33567 0.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4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33567 0.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4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33567 0.2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4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0.30664 0.2546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26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0.30664 0.25463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26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30664 0.25463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26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0.30664 0.25463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26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30664 0.2546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26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0.30664 0.25463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26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30664 0.25463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26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28868 0.25255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0.28867 0.25254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0.28867 0.25255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28867 0.25254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0" grpId="0"/>
      <p:bldP spid="20" grpId="1"/>
      <p:bldP spid="24" grpId="0"/>
      <p:bldP spid="24" grpId="1"/>
      <p:bldP spid="28" grpId="0"/>
      <p:bldP spid="28" grpId="1"/>
      <p:bldP spid="32" grpId="0"/>
      <p:bldP spid="32" grpId="1"/>
      <p:bldP spid="36" grpId="0"/>
      <p:bldP spid="36" grpId="1"/>
      <p:bldP spid="40" grpId="0"/>
      <p:bldP spid="40" grpId="1"/>
      <p:bldP spid="44" grpId="0"/>
      <p:bldP spid="44" grpId="1"/>
      <p:bldP spid="48" grpId="0"/>
      <p:bldP spid="48" grpId="1"/>
      <p:bldP spid="4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A450395-9650-470F-9B6C-B32CB73899FE}"/>
</file>

<file path=customXml/itemProps2.xml><?xml version="1.0" encoding="utf-8"?>
<ds:datastoreItem xmlns:ds="http://schemas.openxmlformats.org/officeDocument/2006/customXml" ds:itemID="{91725BEB-9875-42F3-AE34-D572239C892B}"/>
</file>

<file path=customXml/itemProps3.xml><?xml version="1.0" encoding="utf-8"?>
<ds:datastoreItem xmlns:ds="http://schemas.openxmlformats.org/officeDocument/2006/customXml" ds:itemID="{4C3A8444-1A47-478C-9FB8-274C4943239C}"/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26</Words>
  <Application>Microsoft Office PowerPoint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5</cp:revision>
  <dcterms:created xsi:type="dcterms:W3CDTF">2026-03-07T09:34:27Z</dcterms:created>
  <dcterms:modified xsi:type="dcterms:W3CDTF">2026-03-08T06:53:16Z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